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4"/>
  </p:notesMasterIdLst>
  <p:handoutMasterIdLst>
    <p:handoutMasterId r:id="rId35"/>
  </p:handoutMasterIdLst>
  <p:sldIdLst>
    <p:sldId id="288" r:id="rId5"/>
    <p:sldId id="289" r:id="rId6"/>
    <p:sldId id="345" r:id="rId7"/>
    <p:sldId id="295" r:id="rId8"/>
    <p:sldId id="321" r:id="rId9"/>
    <p:sldId id="311" r:id="rId10"/>
    <p:sldId id="318" r:id="rId11"/>
    <p:sldId id="317" r:id="rId12"/>
    <p:sldId id="307" r:id="rId13"/>
    <p:sldId id="308" r:id="rId14"/>
    <p:sldId id="312" r:id="rId15"/>
    <p:sldId id="344" r:id="rId16"/>
    <p:sldId id="325" r:id="rId17"/>
    <p:sldId id="322" r:id="rId18"/>
    <p:sldId id="331" r:id="rId19"/>
    <p:sldId id="329" r:id="rId20"/>
    <p:sldId id="330" r:id="rId21"/>
    <p:sldId id="327" r:id="rId22"/>
    <p:sldId id="332" r:id="rId23"/>
    <p:sldId id="333" r:id="rId24"/>
    <p:sldId id="334" r:id="rId25"/>
    <p:sldId id="335" r:id="rId26"/>
    <p:sldId id="337" r:id="rId27"/>
    <p:sldId id="338" r:id="rId28"/>
    <p:sldId id="324" r:id="rId29"/>
    <p:sldId id="339" r:id="rId30"/>
    <p:sldId id="340" r:id="rId31"/>
    <p:sldId id="341" r:id="rId32"/>
    <p:sldId id="343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" userDrawn="1">
          <p15:clr>
            <a:srgbClr val="A4A3A4"/>
          </p15:clr>
        </p15:guide>
        <p15:guide id="4" orient="horz" pos="119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55A166-1503-00C0-9E10-029D9F1C6766}" name="Doris Kündig" initials="DK" userId="S::doris.kuendig@zermatt.swiss::2d4cece0-09de-4a14-b8a0-477d0fe092a4" providerId="AD"/>
  <p188:author id="{859C6CDB-69E6-E43E-7924-CA2791C945B0}" name="Fabienne Fux" initials="FF" userId="S::fabienne.fux@zermatt.swiss::25e537b8-dc40-4d4a-b76d-a78ea127a9da" providerId="AD"/>
  <p188:author id="{9FE161F5-8EF8-BC93-EF47-F67E990849BC}" name="Claudine Zibung" initials="CZ" userId="S::claudine.zibung@zermatt.ch::09ecf693-b304-41be-9c86-650b3bb149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A58"/>
    <a:srgbClr val="96BBDA"/>
    <a:srgbClr val="000000"/>
    <a:srgbClr val="4A4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417BF-EA00-4A34-8DCB-8EFC5C70F7A6}" v="5" dt="2022-12-12T15:59:11.174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4" autoAdjust="0"/>
    <p:restoredTop sz="94660" autoAdjust="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>
        <p:guide pos="166"/>
        <p:guide orient="horz" pos="119"/>
        <p:guide orient="horz" pos="3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7" d="100"/>
          <a:sy n="127" d="100"/>
        </p:scale>
        <p:origin x="484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ne Fux" userId="25e537b8-dc40-4d4a-b76d-a78ea127a9da" providerId="ADAL" clId="{ABC417BF-EA00-4A34-8DCB-8EFC5C70F7A6}"/>
    <pc:docChg chg="undo custSel modSld">
      <pc:chgData name="Fabienne Fux" userId="25e537b8-dc40-4d4a-b76d-a78ea127a9da" providerId="ADAL" clId="{ABC417BF-EA00-4A34-8DCB-8EFC5C70F7A6}" dt="2022-12-15T09:39:24.693" v="997" actId="14100"/>
      <pc:docMkLst>
        <pc:docMk/>
      </pc:docMkLst>
      <pc:sldChg chg="delSp modSp mod">
        <pc:chgData name="Fabienne Fux" userId="25e537b8-dc40-4d4a-b76d-a78ea127a9da" providerId="ADAL" clId="{ABC417BF-EA00-4A34-8DCB-8EFC5C70F7A6}" dt="2022-12-06T13:39:06.998" v="38" actId="1036"/>
        <pc:sldMkLst>
          <pc:docMk/>
          <pc:sldMk cId="756519951" sldId="288"/>
        </pc:sldMkLst>
        <pc:spChg chg="mod">
          <ac:chgData name="Fabienne Fux" userId="25e537b8-dc40-4d4a-b76d-a78ea127a9da" providerId="ADAL" clId="{ABC417BF-EA00-4A34-8DCB-8EFC5C70F7A6}" dt="2022-12-06T13:38:55.947" v="33" actId="14100"/>
          <ac:spMkLst>
            <pc:docMk/>
            <pc:sldMk cId="756519951" sldId="288"/>
            <ac:spMk id="7" creationId="{A1FA32B9-04D8-D044-9BBA-9423BAB23EE4}"/>
          </ac:spMkLst>
        </pc:spChg>
        <pc:spChg chg="del">
          <ac:chgData name="Fabienne Fux" userId="25e537b8-dc40-4d4a-b76d-a78ea127a9da" providerId="ADAL" clId="{ABC417BF-EA00-4A34-8DCB-8EFC5C70F7A6}" dt="2022-12-06T13:38:51.918" v="32" actId="478"/>
          <ac:spMkLst>
            <pc:docMk/>
            <pc:sldMk cId="756519951" sldId="288"/>
            <ac:spMk id="8" creationId="{8EDD2BD2-A765-A748-9A26-0DA308709797}"/>
          </ac:spMkLst>
        </pc:spChg>
        <pc:spChg chg="mod">
          <ac:chgData name="Fabienne Fux" userId="25e537b8-dc40-4d4a-b76d-a78ea127a9da" providerId="ADAL" clId="{ABC417BF-EA00-4A34-8DCB-8EFC5C70F7A6}" dt="2022-12-06T13:39:06.998" v="38" actId="1036"/>
          <ac:spMkLst>
            <pc:docMk/>
            <pc:sldMk cId="756519951" sldId="288"/>
            <ac:spMk id="9" creationId="{E53D9951-74D4-7D46-A31C-8669FE92C8F8}"/>
          </ac:spMkLst>
        </pc:spChg>
      </pc:sldChg>
      <pc:sldChg chg="delSp modSp mod">
        <pc:chgData name="Fabienne Fux" userId="25e537b8-dc40-4d4a-b76d-a78ea127a9da" providerId="ADAL" clId="{ABC417BF-EA00-4A34-8DCB-8EFC5C70F7A6}" dt="2022-12-06T13:39:34.063" v="56" actId="1036"/>
        <pc:sldMkLst>
          <pc:docMk/>
          <pc:sldMk cId="1480646482" sldId="289"/>
        </pc:sldMkLst>
        <pc:spChg chg="mod">
          <ac:chgData name="Fabienne Fux" userId="25e537b8-dc40-4d4a-b76d-a78ea127a9da" providerId="ADAL" clId="{ABC417BF-EA00-4A34-8DCB-8EFC5C70F7A6}" dt="2022-12-06T13:39:21.919" v="51" actId="14100"/>
          <ac:spMkLst>
            <pc:docMk/>
            <pc:sldMk cId="1480646482" sldId="289"/>
            <ac:spMk id="6" creationId="{AFAF982C-F68B-F545-AF8F-088ACF670509}"/>
          </ac:spMkLst>
        </pc:spChg>
        <pc:spChg chg="del">
          <ac:chgData name="Fabienne Fux" userId="25e537b8-dc40-4d4a-b76d-a78ea127a9da" providerId="ADAL" clId="{ABC417BF-EA00-4A34-8DCB-8EFC5C70F7A6}" dt="2022-12-06T13:39:17.350" v="50" actId="478"/>
          <ac:spMkLst>
            <pc:docMk/>
            <pc:sldMk cId="1480646482" sldId="289"/>
            <ac:spMk id="7" creationId="{3F0FC5FB-3EA4-2947-A28E-BDE3860F0C3E}"/>
          </ac:spMkLst>
        </pc:spChg>
        <pc:spChg chg="mod">
          <ac:chgData name="Fabienne Fux" userId="25e537b8-dc40-4d4a-b76d-a78ea127a9da" providerId="ADAL" clId="{ABC417BF-EA00-4A34-8DCB-8EFC5C70F7A6}" dt="2022-12-06T13:39:34.063" v="56" actId="1036"/>
          <ac:spMkLst>
            <pc:docMk/>
            <pc:sldMk cId="1480646482" sldId="289"/>
            <ac:spMk id="8" creationId="{B43299B2-865F-A841-96DB-E382FEB0DDDA}"/>
          </ac:spMkLst>
        </pc:spChg>
      </pc:sldChg>
      <pc:sldChg chg="addSp delSp modSp mod">
        <pc:chgData name="Fabienne Fux" userId="25e537b8-dc40-4d4a-b76d-a78ea127a9da" providerId="ADAL" clId="{ABC417BF-EA00-4A34-8DCB-8EFC5C70F7A6}" dt="2022-12-06T13:40:23.547" v="81" actId="1076"/>
        <pc:sldMkLst>
          <pc:docMk/>
          <pc:sldMk cId="2154938461" sldId="295"/>
        </pc:sldMkLst>
        <pc:spChg chg="mod">
          <ac:chgData name="Fabienne Fux" userId="25e537b8-dc40-4d4a-b76d-a78ea127a9da" providerId="ADAL" clId="{ABC417BF-EA00-4A34-8DCB-8EFC5C70F7A6}" dt="2022-12-06T13:40:04.070" v="76" actId="20577"/>
          <ac:spMkLst>
            <pc:docMk/>
            <pc:sldMk cId="2154938461" sldId="295"/>
            <ac:spMk id="3" creationId="{7B5FD6FA-612B-3D77-55EB-37E2DEFA4B0A}"/>
          </ac:spMkLst>
        </pc:spChg>
        <pc:spChg chg="add del mod">
          <ac:chgData name="Fabienne Fux" userId="25e537b8-dc40-4d4a-b76d-a78ea127a9da" providerId="ADAL" clId="{ABC417BF-EA00-4A34-8DCB-8EFC5C70F7A6}" dt="2022-12-06T13:40:22.182" v="80" actId="478"/>
          <ac:spMkLst>
            <pc:docMk/>
            <pc:sldMk cId="2154938461" sldId="295"/>
            <ac:spMk id="4" creationId="{03572DD6-58EF-6028-BBDA-DC5ADA648E2B}"/>
          </ac:spMkLst>
        </pc:spChg>
        <pc:picChg chg="add mod">
          <ac:chgData name="Fabienne Fux" userId="25e537b8-dc40-4d4a-b76d-a78ea127a9da" providerId="ADAL" clId="{ABC417BF-EA00-4A34-8DCB-8EFC5C70F7A6}" dt="2022-12-06T13:40:23.547" v="81" actId="1076"/>
          <ac:picMkLst>
            <pc:docMk/>
            <pc:sldMk cId="2154938461" sldId="295"/>
            <ac:picMk id="5" creationId="{E0A516DD-62F6-6A7D-0B60-E36F71D84673}"/>
          </ac:picMkLst>
        </pc:picChg>
        <pc:picChg chg="del">
          <ac:chgData name="Fabienne Fux" userId="25e537b8-dc40-4d4a-b76d-a78ea127a9da" providerId="ADAL" clId="{ABC417BF-EA00-4A34-8DCB-8EFC5C70F7A6}" dt="2022-12-06T13:40:17.530" v="77" actId="478"/>
          <ac:picMkLst>
            <pc:docMk/>
            <pc:sldMk cId="2154938461" sldId="295"/>
            <ac:picMk id="7" creationId="{471F0868-3EE9-2C16-FE63-5720B886A11E}"/>
          </ac:picMkLst>
        </pc:picChg>
      </pc:sldChg>
      <pc:sldChg chg="modSp mod">
        <pc:chgData name="Fabienne Fux" userId="25e537b8-dc40-4d4a-b76d-a78ea127a9da" providerId="ADAL" clId="{ABC417BF-EA00-4A34-8DCB-8EFC5C70F7A6}" dt="2022-12-06T13:45:11.800" v="162" actId="20577"/>
        <pc:sldMkLst>
          <pc:docMk/>
          <pc:sldMk cId="3238295738" sldId="307"/>
        </pc:sldMkLst>
        <pc:spChg chg="mod">
          <ac:chgData name="Fabienne Fux" userId="25e537b8-dc40-4d4a-b76d-a78ea127a9da" providerId="ADAL" clId="{ABC417BF-EA00-4A34-8DCB-8EFC5C70F7A6}" dt="2022-12-06T13:45:11.800" v="162" actId="20577"/>
          <ac:spMkLst>
            <pc:docMk/>
            <pc:sldMk cId="3238295738" sldId="307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5T09:37:58.620" v="989" actId="20577"/>
        <pc:sldMkLst>
          <pc:docMk/>
          <pc:sldMk cId="3166077852" sldId="308"/>
        </pc:sldMkLst>
        <pc:spChg chg="mod">
          <ac:chgData name="Fabienne Fux" userId="25e537b8-dc40-4d4a-b76d-a78ea127a9da" providerId="ADAL" clId="{ABC417BF-EA00-4A34-8DCB-8EFC5C70F7A6}" dt="2022-12-15T09:37:58.620" v="989" actId="20577"/>
          <ac:spMkLst>
            <pc:docMk/>
            <pc:sldMk cId="3166077852" sldId="308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06T13:40:59.927" v="85" actId="20577"/>
        <pc:sldMkLst>
          <pc:docMk/>
          <pc:sldMk cId="871954750" sldId="311"/>
        </pc:sldMkLst>
        <pc:spChg chg="mod">
          <ac:chgData name="Fabienne Fux" userId="25e537b8-dc40-4d4a-b76d-a78ea127a9da" providerId="ADAL" clId="{ABC417BF-EA00-4A34-8DCB-8EFC5C70F7A6}" dt="2022-12-06T13:40:59.927" v="85" actId="20577"/>
          <ac:spMkLst>
            <pc:docMk/>
            <pc:sldMk cId="871954750" sldId="311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06T13:45:58.711" v="179" actId="20577"/>
        <pc:sldMkLst>
          <pc:docMk/>
          <pc:sldMk cId="1153937458" sldId="312"/>
        </pc:sldMkLst>
        <pc:spChg chg="mod">
          <ac:chgData name="Fabienne Fux" userId="25e537b8-dc40-4d4a-b76d-a78ea127a9da" providerId="ADAL" clId="{ABC417BF-EA00-4A34-8DCB-8EFC5C70F7A6}" dt="2022-12-06T13:45:58.711" v="179" actId="20577"/>
          <ac:spMkLst>
            <pc:docMk/>
            <pc:sldMk cId="1153937458" sldId="312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5T09:26:03.269" v="976" actId="5793"/>
        <pc:sldMkLst>
          <pc:docMk/>
          <pc:sldMk cId="2220657762" sldId="317"/>
        </pc:sldMkLst>
        <pc:spChg chg="mod">
          <ac:chgData name="Fabienne Fux" userId="25e537b8-dc40-4d4a-b76d-a78ea127a9da" providerId="ADAL" clId="{ABC417BF-EA00-4A34-8DCB-8EFC5C70F7A6}" dt="2022-12-06T13:42:16.632" v="113" actId="207"/>
          <ac:spMkLst>
            <pc:docMk/>
            <pc:sldMk cId="2220657762" sldId="317"/>
            <ac:spMk id="2" creationId="{7C7EE773-4037-7707-2383-446D889590F3}"/>
          </ac:spMkLst>
        </pc:spChg>
        <pc:spChg chg="mod">
          <ac:chgData name="Fabienne Fux" userId="25e537b8-dc40-4d4a-b76d-a78ea127a9da" providerId="ADAL" clId="{ABC417BF-EA00-4A34-8DCB-8EFC5C70F7A6}" dt="2022-12-15T09:26:03.269" v="976" actId="5793"/>
          <ac:spMkLst>
            <pc:docMk/>
            <pc:sldMk cId="2220657762" sldId="317"/>
            <ac:spMk id="8" creationId="{AFE9ED05-203D-2342-64F0-A26CBA8B8FC1}"/>
          </ac:spMkLst>
        </pc:spChg>
      </pc:sldChg>
      <pc:sldChg chg="modSp mod">
        <pc:chgData name="Fabienne Fux" userId="25e537b8-dc40-4d4a-b76d-a78ea127a9da" providerId="ADAL" clId="{ABC417BF-EA00-4A34-8DCB-8EFC5C70F7A6}" dt="2022-12-06T13:41:09.584" v="99" actId="20577"/>
        <pc:sldMkLst>
          <pc:docMk/>
          <pc:sldMk cId="2351885048" sldId="318"/>
        </pc:sldMkLst>
        <pc:spChg chg="mod">
          <ac:chgData name="Fabienne Fux" userId="25e537b8-dc40-4d4a-b76d-a78ea127a9da" providerId="ADAL" clId="{ABC417BF-EA00-4A34-8DCB-8EFC5C70F7A6}" dt="2022-12-06T13:41:09.584" v="99" actId="20577"/>
          <ac:spMkLst>
            <pc:docMk/>
            <pc:sldMk cId="2351885048" sldId="318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5T09:37:38.374" v="987" actId="255"/>
        <pc:sldMkLst>
          <pc:docMk/>
          <pc:sldMk cId="302439533" sldId="321"/>
        </pc:sldMkLst>
        <pc:spChg chg="mod">
          <ac:chgData name="Fabienne Fux" userId="25e537b8-dc40-4d4a-b76d-a78ea127a9da" providerId="ADAL" clId="{ABC417BF-EA00-4A34-8DCB-8EFC5C70F7A6}" dt="2022-12-12T15:36:51.529" v="482" actId="207"/>
          <ac:spMkLst>
            <pc:docMk/>
            <pc:sldMk cId="302439533" sldId="321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5T09:37:38.374" v="987" actId="255"/>
          <ac:spMkLst>
            <pc:docMk/>
            <pc:sldMk cId="302439533" sldId="321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5T09:38:19.223" v="990" actId="255"/>
        <pc:sldMkLst>
          <pc:docMk/>
          <pc:sldMk cId="2622406560" sldId="322"/>
        </pc:sldMkLst>
        <pc:spChg chg="mod">
          <ac:chgData name="Fabienne Fux" userId="25e537b8-dc40-4d4a-b76d-a78ea127a9da" providerId="ADAL" clId="{ABC417BF-EA00-4A34-8DCB-8EFC5C70F7A6}" dt="2022-12-06T13:49:05.090" v="358" actId="20577"/>
          <ac:spMkLst>
            <pc:docMk/>
            <pc:sldMk cId="2622406560" sldId="322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5T09:38:19.223" v="990" actId="255"/>
          <ac:spMkLst>
            <pc:docMk/>
            <pc:sldMk cId="2622406560" sldId="322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2T15:53:11.408" v="756" actId="255"/>
        <pc:sldMkLst>
          <pc:docMk/>
          <pc:sldMk cId="3379254333" sldId="324"/>
        </pc:sldMkLst>
        <pc:spChg chg="mod">
          <ac:chgData name="Fabienne Fux" userId="25e537b8-dc40-4d4a-b76d-a78ea127a9da" providerId="ADAL" clId="{ABC417BF-EA00-4A34-8DCB-8EFC5C70F7A6}" dt="2022-12-12T15:49:24.979" v="706" actId="20577"/>
          <ac:spMkLst>
            <pc:docMk/>
            <pc:sldMk cId="3379254333" sldId="324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2T15:53:11.408" v="756" actId="255"/>
          <ac:spMkLst>
            <pc:docMk/>
            <pc:sldMk cId="3379254333" sldId="324"/>
            <ac:spMk id="3" creationId="{37F97B7D-3CCD-4ADD-1B72-628E16DB1137}"/>
          </ac:spMkLst>
        </pc:spChg>
        <pc:spChg chg="mod">
          <ac:chgData name="Fabienne Fux" userId="25e537b8-dc40-4d4a-b76d-a78ea127a9da" providerId="ADAL" clId="{ABC417BF-EA00-4A34-8DCB-8EFC5C70F7A6}" dt="2022-12-12T15:52:58.131" v="752" actId="255"/>
          <ac:spMkLst>
            <pc:docMk/>
            <pc:sldMk cId="3379254333" sldId="324"/>
            <ac:spMk id="4" creationId="{7C77F194-1B5C-1258-510C-97662E54571A}"/>
          </ac:spMkLst>
        </pc:spChg>
      </pc:sldChg>
      <pc:sldChg chg="modSp mod">
        <pc:chgData name="Fabienne Fux" userId="25e537b8-dc40-4d4a-b76d-a78ea127a9da" providerId="ADAL" clId="{ABC417BF-EA00-4A34-8DCB-8EFC5C70F7A6}" dt="2022-12-06T13:48:42.303" v="325" actId="6549"/>
        <pc:sldMkLst>
          <pc:docMk/>
          <pc:sldMk cId="318313716" sldId="325"/>
        </pc:sldMkLst>
        <pc:spChg chg="mod">
          <ac:chgData name="Fabienne Fux" userId="25e537b8-dc40-4d4a-b76d-a78ea127a9da" providerId="ADAL" clId="{ABC417BF-EA00-4A34-8DCB-8EFC5C70F7A6}" dt="2022-12-06T13:47:54.665" v="287" actId="20577"/>
          <ac:spMkLst>
            <pc:docMk/>
            <pc:sldMk cId="318313716" sldId="325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06T13:48:42.303" v="325" actId="6549"/>
          <ac:spMkLst>
            <pc:docMk/>
            <pc:sldMk cId="318313716" sldId="325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2T15:42:48.867" v="557" actId="20577"/>
        <pc:sldMkLst>
          <pc:docMk/>
          <pc:sldMk cId="3735470835" sldId="329"/>
        </pc:sldMkLst>
        <pc:spChg chg="mod">
          <ac:chgData name="Fabienne Fux" userId="25e537b8-dc40-4d4a-b76d-a78ea127a9da" providerId="ADAL" clId="{ABC417BF-EA00-4A34-8DCB-8EFC5C70F7A6}" dt="2022-12-12T15:42:48.867" v="557" actId="20577"/>
          <ac:spMkLst>
            <pc:docMk/>
            <pc:sldMk cId="3735470835" sldId="329"/>
            <ac:spMk id="2" creationId="{7C7EE773-4037-7707-2383-446D889590F3}"/>
          </ac:spMkLst>
        </pc:spChg>
        <pc:spChg chg="mod">
          <ac:chgData name="Fabienne Fux" userId="25e537b8-dc40-4d4a-b76d-a78ea127a9da" providerId="ADAL" clId="{ABC417BF-EA00-4A34-8DCB-8EFC5C70F7A6}" dt="2022-12-12T15:42:35.381" v="555" actId="790"/>
          <ac:spMkLst>
            <pc:docMk/>
            <pc:sldMk cId="3735470835" sldId="329"/>
            <ac:spMk id="8" creationId="{AFE9ED05-203D-2342-64F0-A26CBA8B8FC1}"/>
          </ac:spMkLst>
        </pc:spChg>
      </pc:sldChg>
      <pc:sldChg chg="modSp mod">
        <pc:chgData name="Fabienne Fux" userId="25e537b8-dc40-4d4a-b76d-a78ea127a9da" providerId="ADAL" clId="{ABC417BF-EA00-4A34-8DCB-8EFC5C70F7A6}" dt="2022-12-15T09:38:36.535" v="992" actId="14100"/>
        <pc:sldMkLst>
          <pc:docMk/>
          <pc:sldMk cId="443171764" sldId="330"/>
        </pc:sldMkLst>
        <pc:spChg chg="mod">
          <ac:chgData name="Fabienne Fux" userId="25e537b8-dc40-4d4a-b76d-a78ea127a9da" providerId="ADAL" clId="{ABC417BF-EA00-4A34-8DCB-8EFC5C70F7A6}" dt="2022-12-12T15:43:14.551" v="565" actId="20577"/>
          <ac:spMkLst>
            <pc:docMk/>
            <pc:sldMk cId="443171764" sldId="330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5T09:38:36.535" v="992" actId="14100"/>
          <ac:spMkLst>
            <pc:docMk/>
            <pc:sldMk cId="443171764" sldId="330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06T13:52:19.375" v="376" actId="20577"/>
        <pc:sldMkLst>
          <pc:docMk/>
          <pc:sldMk cId="2670957983" sldId="331"/>
        </pc:sldMkLst>
        <pc:spChg chg="mod">
          <ac:chgData name="Fabienne Fux" userId="25e537b8-dc40-4d4a-b76d-a78ea127a9da" providerId="ADAL" clId="{ABC417BF-EA00-4A34-8DCB-8EFC5C70F7A6}" dt="2022-12-06T13:52:19.375" v="376" actId="20577"/>
          <ac:spMkLst>
            <pc:docMk/>
            <pc:sldMk cId="2670957983" sldId="331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44:17.284" v="581" actId="20577"/>
        <pc:sldMkLst>
          <pc:docMk/>
          <pc:sldMk cId="2847921845" sldId="332"/>
        </pc:sldMkLst>
        <pc:spChg chg="mod">
          <ac:chgData name="Fabienne Fux" userId="25e537b8-dc40-4d4a-b76d-a78ea127a9da" providerId="ADAL" clId="{ABC417BF-EA00-4A34-8DCB-8EFC5C70F7A6}" dt="2022-12-12T15:44:17.284" v="581" actId="20577"/>
          <ac:spMkLst>
            <pc:docMk/>
            <pc:sldMk cId="2847921845" sldId="332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47:25.395" v="656" actId="20577"/>
        <pc:sldMkLst>
          <pc:docMk/>
          <pc:sldMk cId="194344529" sldId="333"/>
        </pc:sldMkLst>
        <pc:spChg chg="mod">
          <ac:chgData name="Fabienne Fux" userId="25e537b8-dc40-4d4a-b76d-a78ea127a9da" providerId="ADAL" clId="{ABC417BF-EA00-4A34-8DCB-8EFC5C70F7A6}" dt="2022-12-12T15:42:59.504" v="563" actId="20577"/>
          <ac:spMkLst>
            <pc:docMk/>
            <pc:sldMk cId="194344529" sldId="333"/>
            <ac:spMk id="2" creationId="{7C7EE773-4037-7707-2383-446D889590F3}"/>
          </ac:spMkLst>
        </pc:spChg>
        <pc:spChg chg="mod">
          <ac:chgData name="Fabienne Fux" userId="25e537b8-dc40-4d4a-b76d-a78ea127a9da" providerId="ADAL" clId="{ABC417BF-EA00-4A34-8DCB-8EFC5C70F7A6}" dt="2022-12-12T15:47:25.395" v="656" actId="20577"/>
          <ac:spMkLst>
            <pc:docMk/>
            <pc:sldMk cId="194344529" sldId="333"/>
            <ac:spMk id="8" creationId="{AFE9ED05-203D-2342-64F0-A26CBA8B8FC1}"/>
          </ac:spMkLst>
        </pc:spChg>
      </pc:sldChg>
      <pc:sldChg chg="modSp mod">
        <pc:chgData name="Fabienne Fux" userId="25e537b8-dc40-4d4a-b76d-a78ea127a9da" providerId="ADAL" clId="{ABC417BF-EA00-4A34-8DCB-8EFC5C70F7A6}" dt="2022-12-15T09:38:55.636" v="994" actId="20577"/>
        <pc:sldMkLst>
          <pc:docMk/>
          <pc:sldMk cId="4173463537" sldId="334"/>
        </pc:sldMkLst>
        <pc:spChg chg="mod">
          <ac:chgData name="Fabienne Fux" userId="25e537b8-dc40-4d4a-b76d-a78ea127a9da" providerId="ADAL" clId="{ABC417BF-EA00-4A34-8DCB-8EFC5C70F7A6}" dt="2022-12-12T15:47:43.397" v="658" actId="20577"/>
          <ac:spMkLst>
            <pc:docMk/>
            <pc:sldMk cId="4173463537" sldId="334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5T09:38:55.636" v="994" actId="20577"/>
          <ac:spMkLst>
            <pc:docMk/>
            <pc:sldMk cId="4173463537" sldId="334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2T15:48:34.883" v="684"/>
        <pc:sldMkLst>
          <pc:docMk/>
          <pc:sldMk cId="420477402" sldId="335"/>
        </pc:sldMkLst>
        <pc:spChg chg="mod">
          <ac:chgData name="Fabienne Fux" userId="25e537b8-dc40-4d4a-b76d-a78ea127a9da" providerId="ADAL" clId="{ABC417BF-EA00-4A34-8DCB-8EFC5C70F7A6}" dt="2022-12-12T15:48:34.883" v="684"/>
          <ac:spMkLst>
            <pc:docMk/>
            <pc:sldMk cId="420477402" sldId="335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48:58.519" v="688" actId="20577"/>
        <pc:sldMkLst>
          <pc:docMk/>
          <pc:sldMk cId="4215217868" sldId="337"/>
        </pc:sldMkLst>
        <pc:spChg chg="mod">
          <ac:chgData name="Fabienne Fux" userId="25e537b8-dc40-4d4a-b76d-a78ea127a9da" providerId="ADAL" clId="{ABC417BF-EA00-4A34-8DCB-8EFC5C70F7A6}" dt="2022-12-12T15:48:46.090" v="686" actId="20577"/>
          <ac:spMkLst>
            <pc:docMk/>
            <pc:sldMk cId="4215217868" sldId="337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2T15:48:58.519" v="688" actId="20577"/>
          <ac:spMkLst>
            <pc:docMk/>
            <pc:sldMk cId="4215217868" sldId="337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2T15:49:15.819" v="704" actId="20577"/>
        <pc:sldMkLst>
          <pc:docMk/>
          <pc:sldMk cId="3178234040" sldId="338"/>
        </pc:sldMkLst>
        <pc:spChg chg="mod">
          <ac:chgData name="Fabienne Fux" userId="25e537b8-dc40-4d4a-b76d-a78ea127a9da" providerId="ADAL" clId="{ABC417BF-EA00-4A34-8DCB-8EFC5C70F7A6}" dt="2022-12-12T15:49:15.819" v="704" actId="20577"/>
          <ac:spMkLst>
            <pc:docMk/>
            <pc:sldMk cId="3178234040" sldId="338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53:42.057" v="758" actId="20577"/>
        <pc:sldMkLst>
          <pc:docMk/>
          <pc:sldMk cId="321705808" sldId="339"/>
        </pc:sldMkLst>
        <pc:spChg chg="mod">
          <ac:chgData name="Fabienne Fux" userId="25e537b8-dc40-4d4a-b76d-a78ea127a9da" providerId="ADAL" clId="{ABC417BF-EA00-4A34-8DCB-8EFC5C70F7A6}" dt="2022-12-12T15:53:42.057" v="758" actId="20577"/>
          <ac:spMkLst>
            <pc:docMk/>
            <pc:sldMk cId="321705808" sldId="339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56:27.931" v="891" actId="207"/>
        <pc:sldMkLst>
          <pc:docMk/>
          <pc:sldMk cId="1828225823" sldId="340"/>
        </pc:sldMkLst>
        <pc:spChg chg="mod">
          <ac:chgData name="Fabienne Fux" userId="25e537b8-dc40-4d4a-b76d-a78ea127a9da" providerId="ADAL" clId="{ABC417BF-EA00-4A34-8DCB-8EFC5C70F7A6}" dt="2022-12-12T15:53:57.909" v="777" actId="207"/>
          <ac:spMkLst>
            <pc:docMk/>
            <pc:sldMk cId="1828225823" sldId="340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12T15:56:08.121" v="871" actId="207"/>
          <ac:spMkLst>
            <pc:docMk/>
            <pc:sldMk cId="1828225823" sldId="340"/>
            <ac:spMk id="3" creationId="{37F97B7D-3CCD-4ADD-1B72-628E16DB1137}"/>
          </ac:spMkLst>
        </pc:spChg>
        <pc:spChg chg="mod">
          <ac:chgData name="Fabienne Fux" userId="25e537b8-dc40-4d4a-b76d-a78ea127a9da" providerId="ADAL" clId="{ABC417BF-EA00-4A34-8DCB-8EFC5C70F7A6}" dt="2022-12-12T15:56:27.931" v="891" actId="207"/>
          <ac:spMkLst>
            <pc:docMk/>
            <pc:sldMk cId="1828225823" sldId="340"/>
            <ac:spMk id="4" creationId="{53B6EE7F-8010-E00E-B2A6-51FA816E83AD}"/>
          </ac:spMkLst>
        </pc:spChg>
      </pc:sldChg>
      <pc:sldChg chg="modSp mod">
        <pc:chgData name="Fabienne Fux" userId="25e537b8-dc40-4d4a-b76d-a78ea127a9da" providerId="ADAL" clId="{ABC417BF-EA00-4A34-8DCB-8EFC5C70F7A6}" dt="2022-12-12T15:56:45.682" v="893" actId="20577"/>
        <pc:sldMkLst>
          <pc:docMk/>
          <pc:sldMk cId="1998742091" sldId="341"/>
        </pc:sldMkLst>
        <pc:spChg chg="mod">
          <ac:chgData name="Fabienne Fux" userId="25e537b8-dc40-4d4a-b76d-a78ea127a9da" providerId="ADAL" clId="{ABC417BF-EA00-4A34-8DCB-8EFC5C70F7A6}" dt="2022-12-12T15:56:45.682" v="893" actId="20577"/>
          <ac:spMkLst>
            <pc:docMk/>
            <pc:sldMk cId="1998742091" sldId="341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ABC417BF-EA00-4A34-8DCB-8EFC5C70F7A6}" dt="2022-12-12T15:59:25.031" v="972" actId="20577"/>
        <pc:sldMkLst>
          <pc:docMk/>
          <pc:sldMk cId="258235095" sldId="343"/>
        </pc:sldMkLst>
        <pc:spChg chg="mod">
          <ac:chgData name="Fabienne Fux" userId="25e537b8-dc40-4d4a-b76d-a78ea127a9da" providerId="ADAL" clId="{ABC417BF-EA00-4A34-8DCB-8EFC5C70F7A6}" dt="2022-12-12T15:56:51.089" v="894" actId="207"/>
          <ac:spMkLst>
            <pc:docMk/>
            <pc:sldMk cId="258235095" sldId="343"/>
            <ac:spMk id="2" creationId="{0C9908E2-4E4A-3268-6FAE-6B5180977C9B}"/>
          </ac:spMkLst>
        </pc:spChg>
        <pc:spChg chg="mod">
          <ac:chgData name="Fabienne Fux" userId="25e537b8-dc40-4d4a-b76d-a78ea127a9da" providerId="ADAL" clId="{ABC417BF-EA00-4A34-8DCB-8EFC5C70F7A6}" dt="2022-12-12T15:59:25.031" v="972" actId="20577"/>
          <ac:spMkLst>
            <pc:docMk/>
            <pc:sldMk cId="258235095" sldId="343"/>
            <ac:spMk id="3" creationId="{DD0600F4-FD9F-3983-5956-09A771C1CA4F}"/>
          </ac:spMkLst>
        </pc:spChg>
        <pc:spChg chg="mod">
          <ac:chgData name="Fabienne Fux" userId="25e537b8-dc40-4d4a-b76d-a78ea127a9da" providerId="ADAL" clId="{ABC417BF-EA00-4A34-8DCB-8EFC5C70F7A6}" dt="2022-12-12T15:58:11.098" v="924" actId="20577"/>
          <ac:spMkLst>
            <pc:docMk/>
            <pc:sldMk cId="258235095" sldId="343"/>
            <ac:spMk id="4" creationId="{E72818E0-D843-EF0E-3B42-0E2D8F0EDEB7}"/>
          </ac:spMkLst>
        </pc:spChg>
        <pc:spChg chg="mod">
          <ac:chgData name="Fabienne Fux" userId="25e537b8-dc40-4d4a-b76d-a78ea127a9da" providerId="ADAL" clId="{ABC417BF-EA00-4A34-8DCB-8EFC5C70F7A6}" dt="2022-12-12T15:59:20.092" v="969" actId="27636"/>
          <ac:spMkLst>
            <pc:docMk/>
            <pc:sldMk cId="258235095" sldId="343"/>
            <ac:spMk id="16" creationId="{6D85609B-8052-9DC8-8953-2697B86F1DFF}"/>
          </ac:spMkLst>
        </pc:spChg>
      </pc:sldChg>
      <pc:sldChg chg="modSp mod">
        <pc:chgData name="Fabienne Fux" userId="25e537b8-dc40-4d4a-b76d-a78ea127a9da" providerId="ADAL" clId="{ABC417BF-EA00-4A34-8DCB-8EFC5C70F7A6}" dt="2022-12-06T13:47:41.744" v="273" actId="27636"/>
        <pc:sldMkLst>
          <pc:docMk/>
          <pc:sldMk cId="1489708009" sldId="344"/>
        </pc:sldMkLst>
        <pc:spChg chg="mod">
          <ac:chgData name="Fabienne Fux" userId="25e537b8-dc40-4d4a-b76d-a78ea127a9da" providerId="ADAL" clId="{ABC417BF-EA00-4A34-8DCB-8EFC5C70F7A6}" dt="2022-12-06T13:46:04.175" v="197" actId="20577"/>
          <ac:spMkLst>
            <pc:docMk/>
            <pc:sldMk cId="1489708009" sldId="344"/>
            <ac:spMk id="2" creationId="{865AFF95-C75A-A842-96B9-5EBA8BB97EFD}"/>
          </ac:spMkLst>
        </pc:spChg>
        <pc:spChg chg="mod">
          <ac:chgData name="Fabienne Fux" userId="25e537b8-dc40-4d4a-b76d-a78ea127a9da" providerId="ADAL" clId="{ABC417BF-EA00-4A34-8DCB-8EFC5C70F7A6}" dt="2022-12-06T13:47:41.744" v="273" actId="27636"/>
          <ac:spMkLst>
            <pc:docMk/>
            <pc:sldMk cId="1489708009" sldId="344"/>
            <ac:spMk id="3" creationId="{37F97B7D-3CCD-4ADD-1B72-628E16DB1137}"/>
          </ac:spMkLst>
        </pc:spChg>
      </pc:sldChg>
      <pc:sldChg chg="modSp mod">
        <pc:chgData name="Fabienne Fux" userId="25e537b8-dc40-4d4a-b76d-a78ea127a9da" providerId="ADAL" clId="{ABC417BF-EA00-4A34-8DCB-8EFC5C70F7A6}" dt="2022-12-15T09:39:24.693" v="997" actId="14100"/>
        <pc:sldMkLst>
          <pc:docMk/>
          <pc:sldMk cId="1995054556" sldId="345"/>
        </pc:sldMkLst>
        <pc:spChg chg="mod">
          <ac:chgData name="Fabienne Fux" userId="25e537b8-dc40-4d4a-b76d-a78ea127a9da" providerId="ADAL" clId="{ABC417BF-EA00-4A34-8DCB-8EFC5C70F7A6}" dt="2022-12-12T15:31:56.226" v="384" actId="207"/>
          <ac:spMkLst>
            <pc:docMk/>
            <pc:sldMk cId="1995054556" sldId="345"/>
            <ac:spMk id="3" creationId="{7B5FD6FA-612B-3D77-55EB-37E2DEFA4B0A}"/>
          </ac:spMkLst>
        </pc:spChg>
        <pc:spChg chg="mod">
          <ac:chgData name="Fabienne Fux" userId="25e537b8-dc40-4d4a-b76d-a78ea127a9da" providerId="ADAL" clId="{ABC417BF-EA00-4A34-8DCB-8EFC5C70F7A6}" dt="2022-12-12T15:33:29.837" v="407" actId="14100"/>
          <ac:spMkLst>
            <pc:docMk/>
            <pc:sldMk cId="1995054556" sldId="345"/>
            <ac:spMk id="13" creationId="{6645FEC2-2BDD-B39E-2027-7E06C023AB54}"/>
          </ac:spMkLst>
        </pc:spChg>
        <pc:spChg chg="mod">
          <ac:chgData name="Fabienne Fux" userId="25e537b8-dc40-4d4a-b76d-a78ea127a9da" providerId="ADAL" clId="{ABC417BF-EA00-4A34-8DCB-8EFC5C70F7A6}" dt="2022-12-12T15:33:25.820" v="406" actId="20577"/>
          <ac:spMkLst>
            <pc:docMk/>
            <pc:sldMk cId="1995054556" sldId="345"/>
            <ac:spMk id="36" creationId="{CD85EEFA-DDD4-C553-AB82-F8F33C1D3742}"/>
          </ac:spMkLst>
        </pc:spChg>
        <pc:spChg chg="mod">
          <ac:chgData name="Fabienne Fux" userId="25e537b8-dc40-4d4a-b76d-a78ea127a9da" providerId="ADAL" clId="{ABC417BF-EA00-4A34-8DCB-8EFC5C70F7A6}" dt="2022-12-12T15:32:46.317" v="392" actId="20577"/>
          <ac:spMkLst>
            <pc:docMk/>
            <pc:sldMk cId="1995054556" sldId="345"/>
            <ac:spMk id="56" creationId="{9BA393D4-0504-10EA-1691-BAE1C79C1D4C}"/>
          </ac:spMkLst>
        </pc:spChg>
        <pc:spChg chg="mod">
          <ac:chgData name="Fabienne Fux" userId="25e537b8-dc40-4d4a-b76d-a78ea127a9da" providerId="ADAL" clId="{ABC417BF-EA00-4A34-8DCB-8EFC5C70F7A6}" dt="2022-12-12T15:32:59.930" v="397" actId="20577"/>
          <ac:spMkLst>
            <pc:docMk/>
            <pc:sldMk cId="1995054556" sldId="345"/>
            <ac:spMk id="61" creationId="{928733C4-B809-BB32-B110-6F83E6D99ABF}"/>
          </ac:spMkLst>
        </pc:spChg>
        <pc:spChg chg="mod">
          <ac:chgData name="Fabienne Fux" userId="25e537b8-dc40-4d4a-b76d-a78ea127a9da" providerId="ADAL" clId="{ABC417BF-EA00-4A34-8DCB-8EFC5C70F7A6}" dt="2022-12-12T15:33:05.282" v="398" actId="14100"/>
          <ac:spMkLst>
            <pc:docMk/>
            <pc:sldMk cId="1995054556" sldId="345"/>
            <ac:spMk id="62" creationId="{00C4E1C3-D00B-F1AA-2F28-27652C34C43C}"/>
          </ac:spMkLst>
        </pc:spChg>
        <pc:spChg chg="mod">
          <ac:chgData name="Fabienne Fux" userId="25e537b8-dc40-4d4a-b76d-a78ea127a9da" providerId="ADAL" clId="{ABC417BF-EA00-4A34-8DCB-8EFC5C70F7A6}" dt="2022-12-15T09:37:01.782" v="985" actId="20577"/>
          <ac:spMkLst>
            <pc:docMk/>
            <pc:sldMk cId="1995054556" sldId="345"/>
            <ac:spMk id="66" creationId="{DDB5B717-C89D-A8A1-10E8-0FF783BE2E61}"/>
          </ac:spMkLst>
        </pc:spChg>
        <pc:spChg chg="mod">
          <ac:chgData name="Fabienne Fux" userId="25e537b8-dc40-4d4a-b76d-a78ea127a9da" providerId="ADAL" clId="{ABC417BF-EA00-4A34-8DCB-8EFC5C70F7A6}" dt="2022-12-12T15:34:27.869" v="429" actId="1035"/>
          <ac:spMkLst>
            <pc:docMk/>
            <pc:sldMk cId="1995054556" sldId="345"/>
            <ac:spMk id="71" creationId="{F37E9FE9-31CF-922F-EA44-236E27A0588F}"/>
          </ac:spMkLst>
        </pc:spChg>
        <pc:spChg chg="mod">
          <ac:chgData name="Fabienne Fux" userId="25e537b8-dc40-4d4a-b76d-a78ea127a9da" providerId="ADAL" clId="{ABC417BF-EA00-4A34-8DCB-8EFC5C70F7A6}" dt="2022-12-12T15:34:07.667" v="418" actId="14100"/>
          <ac:spMkLst>
            <pc:docMk/>
            <pc:sldMk cId="1995054556" sldId="345"/>
            <ac:spMk id="72" creationId="{A203BF70-0DE8-458F-A7A7-8C9D6A1B4392}"/>
          </ac:spMkLst>
        </pc:spChg>
        <pc:spChg chg="mod">
          <ac:chgData name="Fabienne Fux" userId="25e537b8-dc40-4d4a-b76d-a78ea127a9da" providerId="ADAL" clId="{ABC417BF-EA00-4A34-8DCB-8EFC5C70F7A6}" dt="2022-12-12T15:34:48.771" v="436" actId="14100"/>
          <ac:spMkLst>
            <pc:docMk/>
            <pc:sldMk cId="1995054556" sldId="345"/>
            <ac:spMk id="76" creationId="{1ED3F0B1-0F6D-AF70-45BF-7B84354DBBDC}"/>
          </ac:spMkLst>
        </pc:spChg>
        <pc:spChg chg="mod">
          <ac:chgData name="Fabienne Fux" userId="25e537b8-dc40-4d4a-b76d-a78ea127a9da" providerId="ADAL" clId="{ABC417BF-EA00-4A34-8DCB-8EFC5C70F7A6}" dt="2022-12-12T15:34:52.809" v="437" actId="14100"/>
          <ac:spMkLst>
            <pc:docMk/>
            <pc:sldMk cId="1995054556" sldId="345"/>
            <ac:spMk id="77" creationId="{DF3B899E-88A3-0586-CE9D-88332BE5D5E9}"/>
          </ac:spMkLst>
        </pc:spChg>
        <pc:spChg chg="mod">
          <ac:chgData name="Fabienne Fux" userId="25e537b8-dc40-4d4a-b76d-a78ea127a9da" providerId="ADAL" clId="{ABC417BF-EA00-4A34-8DCB-8EFC5C70F7A6}" dt="2022-12-12T15:33:43.771" v="413" actId="20577"/>
          <ac:spMkLst>
            <pc:docMk/>
            <pc:sldMk cId="1995054556" sldId="345"/>
            <ac:spMk id="81" creationId="{85A6FC7C-CC4F-3B74-3F99-E2860DBF30E8}"/>
          </ac:spMkLst>
        </pc:spChg>
        <pc:spChg chg="mod">
          <ac:chgData name="Fabienne Fux" userId="25e537b8-dc40-4d4a-b76d-a78ea127a9da" providerId="ADAL" clId="{ABC417BF-EA00-4A34-8DCB-8EFC5C70F7A6}" dt="2022-12-12T15:33:49.064" v="414" actId="14100"/>
          <ac:spMkLst>
            <pc:docMk/>
            <pc:sldMk cId="1995054556" sldId="345"/>
            <ac:spMk id="82" creationId="{0C8C07C4-D635-F818-97DE-D2A752B8CB20}"/>
          </ac:spMkLst>
        </pc:spChg>
        <pc:spChg chg="mod">
          <ac:chgData name="Fabienne Fux" userId="25e537b8-dc40-4d4a-b76d-a78ea127a9da" providerId="ADAL" clId="{ABC417BF-EA00-4A34-8DCB-8EFC5C70F7A6}" dt="2022-12-15T09:39:24.693" v="997" actId="14100"/>
          <ac:spMkLst>
            <pc:docMk/>
            <pc:sldMk cId="1995054556" sldId="345"/>
            <ac:spMk id="86" creationId="{A1D70301-E35B-6C19-C160-7FEA67D3C2EA}"/>
          </ac:spMkLst>
        </pc:spChg>
        <pc:spChg chg="mod">
          <ac:chgData name="Fabienne Fux" userId="25e537b8-dc40-4d4a-b76d-a78ea127a9da" providerId="ADAL" clId="{ABC417BF-EA00-4A34-8DCB-8EFC5C70F7A6}" dt="2022-12-15T09:39:23.074" v="996" actId="14100"/>
          <ac:spMkLst>
            <pc:docMk/>
            <pc:sldMk cId="1995054556" sldId="345"/>
            <ac:spMk id="87" creationId="{83C37D89-F03F-559E-0D1B-14E3ADE7F218}"/>
          </ac:spMkLst>
        </pc:spChg>
        <pc:spChg chg="mod">
          <ac:chgData name="Fabienne Fux" userId="25e537b8-dc40-4d4a-b76d-a78ea127a9da" providerId="ADAL" clId="{ABC417BF-EA00-4A34-8DCB-8EFC5C70F7A6}" dt="2022-12-12T15:35:41.270" v="465" actId="14100"/>
          <ac:spMkLst>
            <pc:docMk/>
            <pc:sldMk cId="1995054556" sldId="345"/>
            <ac:spMk id="111" creationId="{FEE957A4-86F8-4705-5CBF-5D61D4DFE09B}"/>
          </ac:spMkLst>
        </pc:spChg>
        <pc:spChg chg="mod">
          <ac:chgData name="Fabienne Fux" userId="25e537b8-dc40-4d4a-b76d-a78ea127a9da" providerId="ADAL" clId="{ABC417BF-EA00-4A34-8DCB-8EFC5C70F7A6}" dt="2022-12-12T15:35:45.210" v="467" actId="14100"/>
          <ac:spMkLst>
            <pc:docMk/>
            <pc:sldMk cId="1995054556" sldId="345"/>
            <ac:spMk id="112" creationId="{E92EED98-1D84-6DA5-6B81-98DA889675E8}"/>
          </ac:spMkLst>
        </pc:spChg>
        <pc:spChg chg="mod">
          <ac:chgData name="Fabienne Fux" userId="25e537b8-dc40-4d4a-b76d-a78ea127a9da" providerId="ADAL" clId="{ABC417BF-EA00-4A34-8DCB-8EFC5C70F7A6}" dt="2022-12-12T15:35:09.475" v="454" actId="20577"/>
          <ac:spMkLst>
            <pc:docMk/>
            <pc:sldMk cId="1995054556" sldId="345"/>
            <ac:spMk id="116" creationId="{0E76D444-7283-FEFB-C260-0963C76DF084}"/>
          </ac:spMkLst>
        </pc:spChg>
        <pc:spChg chg="mod">
          <ac:chgData name="Fabienne Fux" userId="25e537b8-dc40-4d4a-b76d-a78ea127a9da" providerId="ADAL" clId="{ABC417BF-EA00-4A34-8DCB-8EFC5C70F7A6}" dt="2022-12-12T15:35:18.609" v="459" actId="14100"/>
          <ac:spMkLst>
            <pc:docMk/>
            <pc:sldMk cId="1995054556" sldId="345"/>
            <ac:spMk id="117" creationId="{B2E6E202-0ADA-6065-B1F5-6861F153684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A414-F848-4BB6-9346-00D8625A98FE}" type="datetimeFigureOut">
              <a:rPr lang="de-CH" smtClean="0"/>
              <a:pPr/>
              <a:t>15.12.2022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F3A39-CFA6-4890-9487-78ABBA73D02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8266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99C7-9681-41D4-A281-D419240D925B}" type="datetimeFigureOut">
              <a:rPr lang="de-CH" smtClean="0"/>
              <a:t>15.12.2022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B0FAE-0432-408B-8161-BB3F8F5775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029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4AD5B-FF04-1E4B-B97D-58230671F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037A18-C609-4443-81D6-AA339F748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5AA7E3-3E79-6E49-8F1F-03954558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B96C03-94F6-EA43-9DC2-6760A4A0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6A5815-3D99-2C44-A0C3-11EB8A04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02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152AD-5DF1-3646-AB20-8AA4F0FA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85D47F9-A422-7647-B8FC-D954ADC94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69975A-5DAB-0245-A2FD-6D71F145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05ADC-BA9B-6E41-A515-C94B259F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1CEB55-0302-D24A-92C8-7969FF80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2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7FE431-3D66-4A42-93F8-1FFA3A352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68F6A7-AB44-144B-A22A-C5D9320DC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CFC589-44E1-C74F-A243-67BDE5D7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03BD1E-F4A2-E54C-A3DE-C497C705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5F9C2B-20AF-F942-8640-5E44DD9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 So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DDC9B7-4EF0-984F-9FE1-70484192B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4022" r="-583" b="7252"/>
          <a:stretch/>
        </p:blipFill>
        <p:spPr>
          <a:xfrm>
            <a:off x="-96688" y="-99392"/>
            <a:ext cx="12385376" cy="70567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EF05EB-110B-FA49-8833-6D2D647210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584176" cy="1126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D161A-0DC5-8943-A701-4EC15978F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21400"/>
            <a:ext cx="193115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>
          <p15:clr>
            <a:srgbClr val="FBAE40"/>
          </p15:clr>
        </p15:guide>
        <p15:guide id="4" orient="horz" pos="3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 Wi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6640BA-0DE9-A64B-87C7-4D0CF3998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1372" r="15042" b="3922"/>
          <a:stretch/>
        </p:blipFill>
        <p:spPr>
          <a:xfrm>
            <a:off x="-96688" y="-99392"/>
            <a:ext cx="12457384" cy="71287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137E66-E63F-4048-8360-9C699548C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116632"/>
            <a:ext cx="1583453" cy="11257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2403EE-14CC-EF4C-AA15-20C63B7B55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74" y="6124574"/>
            <a:ext cx="1922371" cy="69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4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mast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C7EF2-4BD9-4703-91ED-0FFD4F7C0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351" y="548680"/>
            <a:ext cx="11665123" cy="86409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200" b="1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CH" dirty="0"/>
              <a:t>KAPITELMASTERFOLIE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E55C985B-5064-4B64-9C72-5B31F01A55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3352" y="1700808"/>
            <a:ext cx="11665123" cy="3890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Bild durch Klicken aufs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3980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263525" y="549275"/>
            <a:ext cx="11664950" cy="5661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CH" dirty="0"/>
              <a:t>Text: Titel &amp; TEXT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4735" y="1303387"/>
            <a:ext cx="11663740" cy="4251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CH" dirty="0"/>
              <a:t>Lauftext</a:t>
            </a:r>
          </a:p>
        </p:txBody>
      </p:sp>
    </p:spTree>
    <p:extLst>
      <p:ext uri="{BB962C8B-B14F-4D97-AF65-F5344CB8AC3E}">
        <p14:creationId xmlns:p14="http://schemas.microsoft.com/office/powerpoint/2010/main" val="538742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63524" y="549275"/>
            <a:ext cx="11664951" cy="39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/>
              <a:t>Text: Titel, Untertitel, </a:t>
            </a:r>
            <a:r>
              <a:rPr lang="de-CH" dirty="0" err="1"/>
              <a:t>text</a:t>
            </a:r>
            <a:r>
              <a:rPr lang="de-CH" dirty="0"/>
              <a:t> &amp; </a:t>
            </a:r>
            <a:r>
              <a:rPr lang="de-CH" dirty="0" err="1"/>
              <a:t>bild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3524" y="1627240"/>
            <a:ext cx="7200627" cy="42531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CH" dirty="0"/>
              <a:t>Lauftext</a:t>
            </a:r>
          </a:p>
        </p:txBody>
      </p:sp>
      <p:sp>
        <p:nvSpPr>
          <p:cNvPr id="9" name="Inhaltsplatzhalter 1"/>
          <p:cNvSpPr>
            <a:spLocks noGrp="1"/>
          </p:cNvSpPr>
          <p:nvPr userDrawn="1">
            <p:ph sz="quarter" idx="12" hasCustomPrompt="1"/>
          </p:nvPr>
        </p:nvSpPr>
        <p:spPr>
          <a:xfrm>
            <a:off x="7608168" y="1628800"/>
            <a:ext cx="4320307" cy="42516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542106-F8D4-4F37-A2C3-EE1BA864E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106077"/>
            <a:ext cx="11664950" cy="3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08819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 un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63524" y="549275"/>
            <a:ext cx="11664949" cy="39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/>
              <a:t>Grafik: Titel, </a:t>
            </a:r>
            <a:r>
              <a:rPr lang="de-CH" dirty="0" err="1"/>
              <a:t>untertitel</a:t>
            </a:r>
            <a:r>
              <a:rPr lang="de-CH" dirty="0"/>
              <a:t> &amp; </a:t>
            </a:r>
            <a:r>
              <a:rPr lang="de-CH" dirty="0" err="1"/>
              <a:t>grafik</a:t>
            </a:r>
            <a:endParaRPr lang="de-DE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499F0D2-1B51-48CD-94FC-79B5C487D8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63525" y="1628800"/>
            <a:ext cx="11664950" cy="4251600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Grafik durch Klicken aufs Symbol hinzufügen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6DFDA7-B6CE-4A1A-98DA-33371F162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90" y="1099171"/>
            <a:ext cx="11655683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61683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E170A-1026-CB40-85F9-C2FFC584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3A2838-C0B4-844C-9C73-876C184CC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1622C3-A644-7E42-8CFA-3F52EE69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969ACC-E88C-4B47-BEF9-FCE87912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82B1C-A8A7-A94D-AF59-BF90500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06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73540-7D5B-A44C-8E0B-D4AB77ED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876957-861F-8C4E-8655-FAE907E8C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9CF77D-D480-2A47-974E-141C08E4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28C068-2372-7649-A504-30D6F74B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76065B-5C90-AE4B-A42F-1DD8A83F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88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34D5A-1DDB-4F45-9926-6AA0C8157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B78C68-14E8-DF47-82C9-91E0EDEFC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296929-0F01-FD46-9EDF-06B300AC2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FBEE6B-4273-AC43-8409-ABCBB0D05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530E0E-E24C-6F4F-8D55-8DDDADAC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7A46A0-1A3D-A241-94C5-9D95F39E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3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78B5D-B3A3-514E-9312-CC4C1C0B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84D89B-CBAC-7E44-A28C-F3A203CCA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9B78A0-746D-AB4E-B220-DBCB435B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A477FF-1C94-834F-8717-14BDCA18D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0D254F-5C3C-7F48-AA9F-1BB0ACE41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2C6429F-6BC7-834F-AE40-68EBF186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94B9C8-495E-3B49-A754-3A8E2D1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E32CC2-5D37-0142-A451-AA317FD1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92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52DA3-F180-7040-8E11-FEACB471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CDF177-75DB-0A46-BB9B-27E7A779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2E4461-488B-3B49-B4EA-CE8403AA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C8B8D4-1BAB-9442-824E-AE7E3A8E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67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A7E04A8-41F1-2847-A14D-0CE1D406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EB5C00-5DA5-7648-95DB-59EDA12F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CECF75-E4CA-6C49-9DFC-396A8EC8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76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8FED7-4FD8-8C41-9104-653F4AE1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0A821C-6A2E-A74F-BC09-DFFA9D911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F15047-4CB9-7746-AD93-386C47483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5F6DF1-9E2C-F54B-B725-EF652153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8930D0-BDCA-9F43-AE3B-3DAD3A2C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07955-5DB5-EC45-B726-68B7AEC7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2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F16C2-9C15-7044-A01F-E2395B70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031689-1798-9349-B2C8-0D204DBA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AC76F-550C-994C-9954-CC489EA2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21911F-B4BA-C741-9B1C-30FF8849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F6EB1A-0E66-524B-B626-D80A509A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25156B-F389-EC4C-9A5E-998A7D31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6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5D80EE-A61C-D14B-92A8-60423293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AED174-7310-AA47-9D67-6EDE7E87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A0072-1A72-7E48-9C49-F9598CF1A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837124-2648-7243-A11F-7AF5FA1AA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190B9-3121-8148-B2CA-A1A6EE513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420B07AB-BE7A-E64E-9221-52B6E32AFF8B}"/>
              </a:ext>
            </a:extLst>
          </p:cNvPr>
          <p:cNvSpPr txBox="1">
            <a:spLocks/>
          </p:cNvSpPr>
          <p:nvPr userDrawn="1"/>
        </p:nvSpPr>
        <p:spPr>
          <a:xfrm>
            <a:off x="5647751" y="1780102"/>
            <a:ext cx="5934651" cy="189654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100"/>
              </a:spcAft>
              <a:buNone/>
              <a:defRPr sz="2400">
                <a:solidFill>
                  <a:schemeClr val="bg1"/>
                </a:solidFill>
                <a:latin typeface="+mn-lt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F02144D-30E0-BD43-9119-F6C864B6BB5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0" y="5923075"/>
            <a:ext cx="1080000" cy="7677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0D9F87-CACB-7B4D-B596-7324928DE23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6280150"/>
            <a:ext cx="1281004" cy="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7491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1FA32B9-04D8-D044-9BBA-9423BAB23EE4}"/>
              </a:ext>
            </a:extLst>
          </p:cNvPr>
          <p:cNvSpPr/>
          <p:nvPr/>
        </p:nvSpPr>
        <p:spPr>
          <a:xfrm>
            <a:off x="8412481" y="548680"/>
            <a:ext cx="3804200" cy="864095"/>
          </a:xfrm>
          <a:prstGeom prst="rect">
            <a:avLst/>
          </a:prstGeom>
          <a:solidFill>
            <a:srgbClr val="BFCA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3D9951-74D4-7D46-A31C-8669FE92C8F8}"/>
              </a:ext>
            </a:extLst>
          </p:cNvPr>
          <p:cNvSpPr txBox="1"/>
          <p:nvPr/>
        </p:nvSpPr>
        <p:spPr>
          <a:xfrm>
            <a:off x="8412480" y="641675"/>
            <a:ext cx="380420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BIENVENUE</a:t>
            </a:r>
          </a:p>
        </p:txBody>
      </p:sp>
    </p:spTree>
    <p:extLst>
      <p:ext uri="{BB962C8B-B14F-4D97-AF65-F5344CB8AC3E}">
        <p14:creationId xmlns:p14="http://schemas.microsoft.com/office/powerpoint/2010/main" val="75651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790" y="378193"/>
            <a:ext cx="11664949" cy="396000"/>
          </a:xfrm>
        </p:spPr>
        <p:txBody>
          <a:bodyPr/>
          <a:lstStyle/>
          <a:p>
            <a:r>
              <a:rPr lang="de-DE" sz="2400" dirty="0"/>
              <a:t>… ABOUTISSANT À UNE TRAGÉDIE </a:t>
            </a:r>
            <a:br>
              <a:rPr lang="de-DE" sz="2400" dirty="0"/>
            </a:br>
            <a:r>
              <a:rPr lang="de-DE" sz="2400" dirty="0"/>
              <a:t>QUI A RENDU ZERMATT CONNU.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16607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Unique </a:t>
            </a:r>
            <a:r>
              <a:rPr lang="de-DE" dirty="0" err="1"/>
              <a:t>destination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115393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Unique Destination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6927790" cy="27432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Matterhorn (4’478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Zermatt est un village sans voitures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365 jours de neige garantie et de plaisir sur les pistes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Des expériences hivernales et estivales sans limites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Plus de 55 bars, 118 restaurants au village et 49 restaurants en montagne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107 hôtels (plus de 7’000 lits) et plus de 1’100 appartements de vacances (env. 4’600 lits)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Un village authentique et traditionnel, typiquement suisse 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98"/>
            <a:ext cx="4069079" cy="216068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738"/>
            <a:ext cx="4069079" cy="2160608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71" y="1784"/>
            <a:ext cx="4069057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Unique Cervin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6287464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Matterhorn Glacier </a:t>
            </a:r>
            <a:r>
              <a:rPr lang="fr-FR" dirty="0"/>
              <a:t>P</a:t>
            </a:r>
            <a:r>
              <a:rPr lang="fr-FR" sz="1800" dirty="0"/>
              <a:t>aradise (3’883 m) avec la plateforme panoramique la plus élevée d’Europe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Crystal Glacier </a:t>
            </a:r>
            <a:r>
              <a:rPr lang="de-CH" dirty="0"/>
              <a:t>R</a:t>
            </a:r>
            <a:r>
              <a:rPr lang="de-CH" sz="1800" dirty="0"/>
              <a:t>ide </a:t>
            </a:r>
            <a:r>
              <a:rPr lang="de-CH" sz="1800" dirty="0" err="1"/>
              <a:t>jusqu’au</a:t>
            </a:r>
            <a:r>
              <a:rPr lang="de-CH" sz="1800" dirty="0"/>
              <a:t> Matterhorn Glacier </a:t>
            </a:r>
            <a:r>
              <a:rPr lang="de-CH" dirty="0"/>
              <a:t>P</a:t>
            </a:r>
            <a:r>
              <a:rPr lang="de-CH" sz="1800" dirty="0"/>
              <a:t>aradise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Gornergrat (3’089 m) avec vue sur l’univers des glaciers et des montagnes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Rothorn</a:t>
            </a:r>
            <a:r>
              <a:rPr lang="fr-FR" sz="1800" dirty="0"/>
              <a:t> (3’103 m) avec vue sur un panorama alpin à couper le souffle et le profil le plus classique du Cervin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Panorama composé de glaciers et de 38 montagnes de quatre mille mètres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Vols en hélicoptère autour du Cervin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Reflet du Cervin dans des lacs, levers et couchers du soleil magiques</a:t>
            </a:r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78"/>
            <a:ext cx="4069079" cy="216052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-1"/>
            <a:ext cx="4069079" cy="2167995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542" y="1784"/>
            <a:ext cx="4068514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 err="1"/>
              <a:t>Offres</a:t>
            </a:r>
            <a:r>
              <a:rPr lang="de-DE" dirty="0"/>
              <a:t> </a:t>
            </a:r>
            <a:r>
              <a:rPr lang="de-DE" dirty="0" err="1"/>
              <a:t>culinaire</a:t>
            </a:r>
            <a:r>
              <a:rPr lang="de-DE" dirty="0"/>
              <a:t> </a:t>
            </a:r>
            <a:r>
              <a:rPr lang="de-DE" dirty="0" err="1"/>
              <a:t>unique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8756590" cy="27432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Le choix ne manque pas: des plats traditionnels aux créations 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De nombreux restaurants sélectionnés par Gault &amp; Millau ou Michelin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Produits régionaux, entre autres:</a:t>
            </a:r>
          </a:p>
          <a:p>
            <a:pPr marL="971550" lvl="1" indent="-285750"/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  <a:t>Assiettes valaisannes avec viande séchée et fromage à rebibes</a:t>
            </a:r>
          </a:p>
          <a:p>
            <a:pPr marL="971550" lvl="1" indent="-285750"/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  <a:t>Fondue au fromage et raclette dans de nombreuses variations</a:t>
            </a:r>
          </a:p>
          <a:p>
            <a:pPr marL="971550" lvl="1" indent="-285750"/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  <a:t>Différentes sortes de pains, dont le fameux pain de seigle</a:t>
            </a:r>
          </a:p>
          <a:p>
            <a:pPr marL="971550" lvl="1" indent="-285750"/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  <a:t>Bière de Zermatt</a:t>
            </a:r>
          </a:p>
          <a:p>
            <a:pPr marL="971550" lvl="1" indent="-285750"/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</a:rPr>
              <a:t>Vins valaisans de la région avec des cépages autochtones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7"/>
            <a:ext cx="4069079" cy="2160650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898"/>
            <a:ext cx="4069079" cy="2160287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60" y="1811"/>
            <a:ext cx="4069079" cy="21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Hiver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67095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MAGIE DE LA MONTAGNE EN HIVER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735" y="1303386"/>
            <a:ext cx="11663740" cy="4374098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360 km de pistes (</a:t>
            </a:r>
            <a:r>
              <a:rPr lang="fr-FR" dirty="0" err="1">
                <a:solidFill>
                  <a:schemeClr val="tx2"/>
                </a:solidFill>
              </a:rPr>
              <a:t>Cervinia</a:t>
            </a:r>
            <a:r>
              <a:rPr lang="fr-FR" dirty="0">
                <a:solidFill>
                  <a:schemeClr val="tx2"/>
                </a:solidFill>
              </a:rPr>
              <a:t>, Italie inclus)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Plus de 21 km de pistes en été au Matterhorn Glacier Paradise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Randonnées à skis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Randonnées en raquettes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Randonnées d‘hiver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Luge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Patinoire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Ski de fond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Village d’igloos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Balades en chiens de traîneau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Circuits aériens et héliski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… et </a:t>
            </a:r>
            <a:r>
              <a:rPr lang="fr-CH" dirty="0">
                <a:solidFill>
                  <a:schemeClr val="tx2"/>
                </a:solidFill>
              </a:rPr>
              <a:t>beaucoup</a:t>
            </a:r>
            <a:r>
              <a:rPr lang="de-DE" dirty="0">
                <a:solidFill>
                  <a:schemeClr val="tx2"/>
                </a:solidFill>
              </a:rPr>
              <a:t> plus</a:t>
            </a:r>
            <a:endParaRPr lang="de-CH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0BCD02-B147-5A0F-DDA4-3BF8B5C5E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658" y="1303387"/>
            <a:ext cx="4003595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Domaine </a:t>
            </a:r>
            <a:r>
              <a:rPr lang="de-DE" dirty="0" err="1"/>
              <a:t>skiable</a:t>
            </a:r>
            <a:r>
              <a:rPr lang="de-DE" dirty="0"/>
              <a:t> </a:t>
            </a:r>
            <a:r>
              <a:rPr lang="de-DE" dirty="0" err="1"/>
              <a:t>unique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5" y="3098569"/>
            <a:ext cx="8980766" cy="274320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360 km de pistes parfaitement préparées et permettant de relier l’Italie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Enneigement garanti (75% des pistes peuvent être enneigées ou se trouvent sur glaciers)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Remontées mécaniques confortables sans temps d’attente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25 km: la descente la plus longue d’Europe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 err="1">
                <a:solidFill>
                  <a:schemeClr val="tx2"/>
                </a:solidFill>
              </a:rPr>
              <a:t>Parcs</a:t>
            </a:r>
            <a:r>
              <a:rPr lang="de-CH" sz="1100" dirty="0">
                <a:solidFill>
                  <a:schemeClr val="tx2"/>
                </a:solidFill>
              </a:rPr>
              <a:t> des </a:t>
            </a:r>
            <a:r>
              <a:rPr lang="de-CH" sz="1100" dirty="0" err="1">
                <a:solidFill>
                  <a:schemeClr val="tx2"/>
                </a:solidFill>
              </a:rPr>
              <a:t>débutants</a:t>
            </a:r>
            <a:endParaRPr lang="de-CH" sz="11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Restaurants de montagne agréables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Offre d’après-ski légendaire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Offres spéciales telles que Matterhorn Ski Safari, descentes au clair de lune, First Track, etc.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6"/>
            <a:ext cx="4069079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691"/>
            <a:ext cx="406907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159" y="1784"/>
            <a:ext cx="4069079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Matterhorn </a:t>
            </a:r>
            <a:r>
              <a:rPr lang="de-DE" dirty="0" err="1"/>
              <a:t>ski</a:t>
            </a:r>
            <a:r>
              <a:rPr lang="de-DE" dirty="0"/>
              <a:t> </a:t>
            </a:r>
            <a:r>
              <a:rPr lang="de-DE" dirty="0" err="1"/>
              <a:t>paradise</a:t>
            </a:r>
            <a:r>
              <a:rPr lang="de-DE" dirty="0"/>
              <a:t>: 360 km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357481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été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84792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FAF982C-F68B-F545-AF8F-088ACF670509}"/>
              </a:ext>
            </a:extLst>
          </p:cNvPr>
          <p:cNvSpPr/>
          <p:nvPr/>
        </p:nvSpPr>
        <p:spPr>
          <a:xfrm>
            <a:off x="-96688" y="476673"/>
            <a:ext cx="3848678" cy="864095"/>
          </a:xfrm>
          <a:prstGeom prst="rect">
            <a:avLst/>
          </a:prstGeom>
          <a:solidFill>
            <a:srgbClr val="96B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43299B2-865F-A841-96DB-E382FEB0DDDA}"/>
              </a:ext>
            </a:extLst>
          </p:cNvPr>
          <p:cNvSpPr txBox="1"/>
          <p:nvPr/>
        </p:nvSpPr>
        <p:spPr>
          <a:xfrm>
            <a:off x="-79069" y="569666"/>
            <a:ext cx="383105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BIENVENUE</a:t>
            </a:r>
          </a:p>
        </p:txBody>
      </p:sp>
    </p:spTree>
    <p:extLst>
      <p:ext uri="{BB962C8B-B14F-4D97-AF65-F5344CB8AC3E}">
        <p14:creationId xmlns:p14="http://schemas.microsoft.com/office/powerpoint/2010/main" val="1480646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MAGIE DE LA MONTAGNE EN été</a:t>
            </a:r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735" y="1303387"/>
            <a:ext cx="11663740" cy="4507478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3 </a:t>
            </a:r>
            <a:r>
              <a:rPr lang="de-DE" sz="1600" dirty="0" err="1"/>
              <a:t>montagnes</a:t>
            </a:r>
            <a:r>
              <a:rPr lang="de-DE" sz="1600" dirty="0"/>
              <a:t> </a:t>
            </a:r>
            <a:r>
              <a:rPr lang="de-DE" sz="1600" dirty="0" err="1"/>
              <a:t>d'excursion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Sentiers</a:t>
            </a:r>
            <a:r>
              <a:rPr lang="de-DE" sz="1600" dirty="0"/>
              <a:t> de </a:t>
            </a:r>
            <a:r>
              <a:rPr lang="de-DE" sz="1600" dirty="0" err="1"/>
              <a:t>randonnées</a:t>
            </a:r>
            <a:r>
              <a:rPr lang="de-DE" sz="1600" dirty="0"/>
              <a:t> de 400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Ski </a:t>
            </a:r>
            <a:r>
              <a:rPr lang="de-DE" sz="1600" dirty="0" err="1"/>
              <a:t>d‘été</a:t>
            </a:r>
            <a:r>
              <a:rPr lang="de-DE" sz="1600" dirty="0"/>
              <a:t> </a:t>
            </a:r>
            <a:r>
              <a:rPr lang="de-DE" sz="1600" dirty="0" err="1"/>
              <a:t>avec</a:t>
            </a:r>
            <a:r>
              <a:rPr lang="de-DE" sz="1600" dirty="0"/>
              <a:t> 21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VTT et </a:t>
            </a:r>
            <a:r>
              <a:rPr lang="de-DE" sz="1600" dirty="0" err="1"/>
              <a:t>flowtrails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Alpinisme</a:t>
            </a:r>
            <a:r>
              <a:rPr lang="de-DE" sz="1600" dirty="0"/>
              <a:t> &amp; le plus </a:t>
            </a:r>
            <a:r>
              <a:rPr lang="de-DE" sz="1600" dirty="0" err="1"/>
              <a:t>facile</a:t>
            </a:r>
            <a:r>
              <a:rPr lang="de-DE" sz="1600" dirty="0"/>
              <a:t> des </a:t>
            </a:r>
            <a:r>
              <a:rPr lang="de-DE" sz="1600" dirty="0" err="1"/>
              <a:t>sommets</a:t>
            </a:r>
            <a:r>
              <a:rPr lang="de-DE" sz="1600" dirty="0"/>
              <a:t> de 4’000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Activités de plein air </a:t>
            </a:r>
            <a:r>
              <a:rPr lang="fr-FR" sz="1600" dirty="0" err="1">
                <a:solidFill>
                  <a:schemeClr val="tx2"/>
                </a:solidFill>
              </a:rPr>
              <a:t>Funventure</a:t>
            </a:r>
            <a:r>
              <a:rPr lang="fr-FR" sz="1600" dirty="0">
                <a:solidFill>
                  <a:schemeClr val="tx2"/>
                </a:solidFill>
              </a:rPr>
              <a:t>, comme le </a:t>
            </a:r>
            <a:r>
              <a:rPr lang="fr-FR" sz="1600" dirty="0" err="1">
                <a:solidFill>
                  <a:schemeClr val="tx2"/>
                </a:solidFill>
              </a:rPr>
              <a:t>kickbike</a:t>
            </a:r>
            <a:r>
              <a:rPr lang="fr-FR" sz="1600" dirty="0">
                <a:solidFill>
                  <a:schemeClr val="tx2"/>
                </a:solidFill>
              </a:rPr>
              <a:t>, le </a:t>
            </a:r>
            <a:r>
              <a:rPr lang="fr-FR" sz="1600" dirty="0" err="1">
                <a:solidFill>
                  <a:schemeClr val="tx2"/>
                </a:solidFill>
              </a:rPr>
              <a:t>dirtscooter</a:t>
            </a:r>
            <a:r>
              <a:rPr lang="fr-FR" sz="1600" dirty="0">
                <a:solidFill>
                  <a:schemeClr val="tx2"/>
                </a:solidFill>
              </a:rPr>
              <a:t> et le </a:t>
            </a:r>
            <a:r>
              <a:rPr lang="fr-FR" sz="1600" dirty="0" err="1">
                <a:solidFill>
                  <a:schemeClr val="tx2"/>
                </a:solidFill>
              </a:rPr>
              <a:t>mountaincart</a:t>
            </a:r>
            <a:endParaRPr lang="fr-FR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2"/>
                </a:solidFill>
              </a:rPr>
              <a:t>Parapente</a:t>
            </a: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2"/>
                </a:solidFill>
              </a:rPr>
              <a:t>Circuits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aérien</a:t>
            </a:r>
            <a:r>
              <a:rPr lang="de-DE" sz="1600" dirty="0">
                <a:solidFill>
                  <a:schemeClr val="tx2"/>
                </a:solidFill>
              </a:rPr>
              <a:t> Air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Via </a:t>
            </a:r>
            <a:r>
              <a:rPr lang="de-DE" sz="1600" dirty="0" err="1">
                <a:solidFill>
                  <a:schemeClr val="tx2"/>
                </a:solidFill>
              </a:rPr>
              <a:t>ferrata</a:t>
            </a:r>
            <a:endParaRPr lang="de-DE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Forest Fun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Breithorn - le 4000 le plus facile des Alpes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… </a:t>
            </a:r>
            <a:r>
              <a:rPr lang="de-CH" sz="1600" dirty="0">
                <a:solidFill>
                  <a:schemeClr val="tx2"/>
                </a:solidFill>
              </a:rPr>
              <a:t>et </a:t>
            </a:r>
            <a:r>
              <a:rPr lang="de-CH" sz="1600" dirty="0" err="1">
                <a:solidFill>
                  <a:schemeClr val="tx2"/>
                </a:solidFill>
              </a:rPr>
              <a:t>beaucoup</a:t>
            </a:r>
            <a:r>
              <a:rPr lang="de-CH" sz="1600" dirty="0">
                <a:solidFill>
                  <a:schemeClr val="tx2"/>
                </a:solidFill>
              </a:rPr>
              <a:t> plus</a:t>
            </a:r>
          </a:p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ADD953-8B7A-B923-9E1D-DA4D27CA9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254" y="1303387"/>
            <a:ext cx="4002402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DOMAINE DE RANDONNÉE UNIQUE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400 km de sentiers de randonnée bien balisés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Itinéraires à thème diversifiés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Restaurants de montagne de tout premier ordre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Nombreuses attractions naturelles (lacs de montagne, gorges, alpages)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Hébergement dans les montagnes et trekking en cabanes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Randonnées de plusieurs jours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Flore et faune uniques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Le plus long pont suspendu piétonnier des alpes</a:t>
            </a:r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6"/>
            <a:ext cx="4069078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45" y="1784"/>
            <a:ext cx="4068708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63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PARADIS DE LA RANDONNÉE: 400 km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9584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420477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PARADIS DEs VTT UNIQUE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Plus de 200 km de pistes de VTT balisées de différents niveaux de difficulté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Infrastructure propice au VTT (transports, hébergements)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Moos</a:t>
            </a:r>
            <a:r>
              <a:rPr lang="fr-FR" sz="1800" dirty="0"/>
              <a:t>-Trail, le flow-trail le plus facile de Suisse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Écoles de VTT compétentes et guides VTT locaux chevronnés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Circuits VTT avec jusqu’à 1’700 mètres de dénivelé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Hélibike</a:t>
            </a:r>
            <a:r>
              <a:rPr lang="fr-FR" sz="1800" dirty="0"/>
              <a:t> (montée en hélicoptère et longue descente à couper le souffle)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Hôtels et appartements de vacances certifiés VTT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" y="1686"/>
            <a:ext cx="4065855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60" y="1792"/>
            <a:ext cx="4069079" cy="21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7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Familles</a:t>
            </a:r>
            <a:r>
              <a:rPr lang="de-DE" dirty="0"/>
              <a:t> &amp; Wolli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9491"/>
            <a:ext cx="12192000" cy="4398247"/>
          </a:xfrm>
        </p:spPr>
      </p:pic>
    </p:spTree>
    <p:extLst>
      <p:ext uri="{BB962C8B-B14F-4D97-AF65-F5344CB8AC3E}">
        <p14:creationId xmlns:p14="http://schemas.microsoft.com/office/powerpoint/2010/main" val="317823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63021"/>
            <a:ext cx="11664951" cy="396000"/>
          </a:xfrm>
        </p:spPr>
        <p:txBody>
          <a:bodyPr/>
          <a:lstStyle/>
          <a:p>
            <a:r>
              <a:rPr lang="de-DE" dirty="0"/>
              <a:t>OFFRES UNIQES POUR LES FAMILLES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761684" cy="2743201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Font typeface="Arial"/>
              <a:buNone/>
            </a:pPr>
            <a:r>
              <a:rPr lang="de-CH" sz="2100" b="1" dirty="0" err="1">
                <a:latin typeface="Verdana"/>
                <a:ea typeface="Verdana"/>
              </a:rPr>
              <a:t>Offres</a:t>
            </a:r>
            <a:r>
              <a:rPr lang="de-CH" sz="2100" b="1" dirty="0">
                <a:latin typeface="Verdana"/>
                <a:ea typeface="Verdana"/>
              </a:rPr>
              <a:t> </a:t>
            </a:r>
            <a:r>
              <a:rPr lang="de-CH" sz="2100" b="1" dirty="0" err="1">
                <a:latin typeface="Verdana"/>
                <a:ea typeface="Verdana"/>
              </a:rPr>
              <a:t>hivernales</a:t>
            </a:r>
            <a:r>
              <a:rPr lang="de-CH" sz="2100" b="1" dirty="0">
                <a:latin typeface="Verdana"/>
                <a:ea typeface="Verdana"/>
              </a:rPr>
              <a:t>: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latin typeface="Verdana"/>
                <a:ea typeface="Verdana"/>
              </a:rPr>
              <a:t>Activités hivernales au village (patinoire, aires de jeux, énigmes etc.)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 err="1">
                <a:latin typeface="Verdana"/>
                <a:ea typeface="Verdana"/>
              </a:rPr>
              <a:t>Snowpark</a:t>
            </a:r>
            <a:r>
              <a:rPr lang="fr-FR" sz="2100" dirty="0">
                <a:latin typeface="Verdana"/>
                <a:ea typeface="Verdana"/>
              </a:rPr>
              <a:t> avec kickers, </a:t>
            </a:r>
            <a:r>
              <a:rPr lang="fr-FR" sz="2100" dirty="0" err="1">
                <a:latin typeface="Verdana"/>
                <a:ea typeface="Verdana"/>
              </a:rPr>
              <a:t>half</a:t>
            </a:r>
            <a:r>
              <a:rPr lang="fr-FR" sz="2100" dirty="0">
                <a:latin typeface="Verdana"/>
                <a:ea typeface="Verdana"/>
              </a:rPr>
              <a:t> pipe, etc.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solidFill>
                  <a:schemeClr val="tx2"/>
                </a:solidFill>
                <a:latin typeface="Verdana"/>
                <a:ea typeface="Verdana"/>
              </a:rPr>
              <a:t>Les samedis, les jeunes de moins de 17 ans skient gratuitement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defTabSz="457200">
              <a:spcBef>
                <a:spcPct val="20000"/>
              </a:spcBef>
            </a:pPr>
            <a:r>
              <a:rPr lang="de-CH" sz="2100" b="1" dirty="0" err="1">
                <a:latin typeface="Verdana"/>
                <a:ea typeface="Verdana"/>
              </a:rPr>
              <a:t>Offres</a:t>
            </a:r>
            <a:r>
              <a:rPr lang="de-CH" sz="2100" b="1" dirty="0">
                <a:latin typeface="Verdana"/>
                <a:ea typeface="Verdana"/>
              </a:rPr>
              <a:t> </a:t>
            </a:r>
            <a:r>
              <a:rPr lang="de-CH" sz="2100" b="1" dirty="0" err="1">
                <a:latin typeface="Verdana"/>
                <a:ea typeface="Verdana"/>
              </a:rPr>
              <a:t>estivales</a:t>
            </a:r>
            <a:r>
              <a:rPr lang="de-CH" sz="2100" b="1" dirty="0">
                <a:latin typeface="Verdana"/>
                <a:ea typeface="Verdana"/>
              </a:rPr>
              <a:t>: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solidFill>
                  <a:schemeClr val="tx2"/>
                </a:solidFill>
                <a:latin typeface="Verdana"/>
                <a:ea typeface="Verdana"/>
              </a:rPr>
              <a:t>Nouveau à partir de l’été 2023: </a:t>
            </a:r>
            <a:r>
              <a:rPr lang="fr-FR" sz="2100" dirty="0" err="1">
                <a:solidFill>
                  <a:schemeClr val="tx2"/>
                </a:solidFill>
                <a:latin typeface="Verdana"/>
                <a:ea typeface="Verdana"/>
              </a:rPr>
              <a:t>Wolli</a:t>
            </a:r>
            <a:r>
              <a:rPr lang="fr-FR" sz="2100" dirty="0">
                <a:solidFill>
                  <a:schemeClr val="tx2"/>
                </a:solidFill>
                <a:latin typeface="Verdana"/>
                <a:ea typeface="Verdana"/>
              </a:rPr>
              <a:t> </a:t>
            </a:r>
            <a:r>
              <a:rPr lang="fr-FR" sz="2100" dirty="0" err="1">
                <a:solidFill>
                  <a:schemeClr val="tx2"/>
                </a:solidFill>
                <a:latin typeface="Verdana"/>
                <a:ea typeface="Verdana"/>
              </a:rPr>
              <a:t>Wonderland</a:t>
            </a:r>
            <a:r>
              <a:rPr lang="fr-FR" sz="2100" dirty="0">
                <a:solidFill>
                  <a:schemeClr val="tx2"/>
                </a:solidFill>
                <a:latin typeface="Verdana"/>
                <a:ea typeface="Verdana"/>
              </a:rPr>
              <a:t> (terrain de jeux de montagne avec énigmes à résoudre)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latin typeface="Verdana"/>
                <a:ea typeface="Verdana"/>
              </a:rPr>
              <a:t>Parc d’aventure </a:t>
            </a:r>
            <a:r>
              <a:rPr lang="fr-FR" sz="2100" dirty="0" err="1">
                <a:latin typeface="Verdana"/>
                <a:ea typeface="Verdana"/>
              </a:rPr>
              <a:t>Wolli</a:t>
            </a:r>
            <a:r>
              <a:rPr lang="fr-FR" sz="2100" dirty="0">
                <a:latin typeface="Verdana"/>
                <a:ea typeface="Verdana"/>
              </a:rPr>
              <a:t> au lac </a:t>
            </a:r>
            <a:r>
              <a:rPr lang="fr-FR" sz="2100" dirty="0" err="1">
                <a:latin typeface="Verdana"/>
                <a:ea typeface="Verdana"/>
              </a:rPr>
              <a:t>Leisee</a:t>
            </a:r>
            <a:r>
              <a:rPr lang="fr-FR" sz="2100" dirty="0">
                <a:latin typeface="Verdana"/>
                <a:ea typeface="Verdana"/>
              </a:rPr>
              <a:t> avec baignades, aire de jeux, jeux aquatiques 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latin typeface="Verdana"/>
                <a:ea typeface="Verdana"/>
              </a:rPr>
              <a:t>Nombreuses aires de jeux et coins barbecue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latin typeface="Verdana"/>
                <a:ea typeface="Verdana"/>
              </a:rPr>
              <a:t>Programmes d’animations pour les enfants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100" dirty="0">
                <a:latin typeface="Verdana"/>
                <a:ea typeface="Verdana"/>
              </a:rPr>
              <a:t>Offres aventure (gorges de la </a:t>
            </a:r>
            <a:r>
              <a:rPr lang="fr-FR" sz="2100" dirty="0" err="1">
                <a:latin typeface="Verdana"/>
                <a:ea typeface="Verdana"/>
              </a:rPr>
              <a:t>Gorner</a:t>
            </a:r>
            <a:r>
              <a:rPr lang="fr-FR" sz="2100" dirty="0">
                <a:latin typeface="Verdana"/>
                <a:ea typeface="Verdana"/>
              </a:rPr>
              <a:t>, Forest Fun Park, escalade, </a:t>
            </a:r>
            <a:r>
              <a:rPr lang="fr-FR" sz="2100" dirty="0" err="1">
                <a:latin typeface="Verdana"/>
                <a:ea typeface="Verdana"/>
              </a:rPr>
              <a:t>Flowtrails</a:t>
            </a:r>
            <a:r>
              <a:rPr lang="fr-FR" sz="2100" dirty="0">
                <a:latin typeface="Verdana"/>
                <a:ea typeface="Verdana"/>
              </a:rPr>
              <a:t> etc.)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7"/>
            <a:ext cx="4069079" cy="2160650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71" y="1784"/>
            <a:ext cx="4069057" cy="2160516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7C77F194-1B5C-1258-510C-97662E54571A}"/>
              </a:ext>
            </a:extLst>
          </p:cNvPr>
          <p:cNvSpPr txBox="1">
            <a:spLocks/>
          </p:cNvSpPr>
          <p:nvPr/>
        </p:nvSpPr>
        <p:spPr>
          <a:xfrm>
            <a:off x="6096000" y="3092085"/>
            <a:ext cx="5671227" cy="274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000" b="1" dirty="0" err="1"/>
              <a:t>Toute</a:t>
            </a:r>
            <a:r>
              <a:rPr lang="de-CH" sz="1000" b="1" dirty="0"/>
              <a:t> </a:t>
            </a:r>
            <a:r>
              <a:rPr lang="de-CH" sz="1000" b="1" dirty="0" err="1"/>
              <a:t>l'année</a:t>
            </a:r>
            <a:r>
              <a:rPr lang="de-CH" sz="1000" b="1" dirty="0"/>
              <a:t>: 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000" dirty="0"/>
              <a:t>Label «Familles bienvenues»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000" dirty="0" err="1"/>
              <a:t>Wolli</a:t>
            </a:r>
            <a:r>
              <a:rPr lang="fr-FR" sz="1000" dirty="0"/>
              <a:t> </a:t>
            </a:r>
            <a:r>
              <a:rPr lang="fr-FR" sz="1000" dirty="0" err="1"/>
              <a:t>Card</a:t>
            </a:r>
            <a:r>
              <a:rPr lang="fr-FR" sz="1000" dirty="0"/>
              <a:t> pour les enfants jusqu'à 9 ans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2"/>
                </a:solidFill>
              </a:rPr>
              <a:t>Grâce à la </a:t>
            </a:r>
            <a:r>
              <a:rPr lang="fr-FR" sz="1000" dirty="0" err="1">
                <a:solidFill>
                  <a:schemeClr val="tx2"/>
                </a:solidFill>
              </a:rPr>
              <a:t>Wolli</a:t>
            </a:r>
            <a:r>
              <a:rPr lang="fr-FR" sz="1000" dirty="0">
                <a:solidFill>
                  <a:schemeClr val="tx2"/>
                </a:solidFill>
              </a:rPr>
              <a:t> </a:t>
            </a:r>
            <a:r>
              <a:rPr lang="fr-FR" sz="1000" dirty="0" err="1">
                <a:solidFill>
                  <a:schemeClr val="tx2"/>
                </a:solidFill>
              </a:rPr>
              <a:t>Card</a:t>
            </a:r>
            <a:r>
              <a:rPr lang="fr-FR" sz="1000" dirty="0">
                <a:solidFill>
                  <a:schemeClr val="tx2"/>
                </a:solidFill>
              </a:rPr>
              <a:t>, les enfants de moins de 10 ans peuvent utiliser toutes les remontées mécaniques gratuitement, dorment gratuitement dans la chambre des parents / sur un lit d’appoint dans de nombreux hébergements, ne payent pas de taxe de séjour et profitent de nombreux autres avantages.</a:t>
            </a:r>
            <a:endParaRPr lang="de-CH" sz="1000" dirty="0">
              <a:solidFill>
                <a:schemeClr val="tx2"/>
              </a:solidFill>
            </a:endParaRPr>
          </a:p>
          <a:p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3379254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ÉVÉNEMENTS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21705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ÉVÉNEMENTS </a:t>
            </a:r>
            <a:r>
              <a:rPr lang="de-DE" dirty="0" err="1">
                <a:solidFill>
                  <a:schemeClr val="accent1"/>
                </a:solidFill>
              </a:rPr>
              <a:t>uniques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812585"/>
          </a:xfrm>
        </p:spPr>
        <p:txBody>
          <a:bodyPr>
            <a:normAutofit fontScale="92500" lnSpcReduction="20000"/>
          </a:bodyPr>
          <a:lstStyle/>
          <a:p>
            <a:r>
              <a:rPr lang="de-DE" sz="1200" b="1" dirty="0" err="1">
                <a:solidFill>
                  <a:schemeClr val="tx1"/>
                </a:solidFill>
              </a:rPr>
              <a:t>Été</a:t>
            </a:r>
            <a:endParaRPr lang="de-DE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Gornergrat – Zermatt Marathon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1</a:t>
            </a:r>
            <a:r>
              <a:rPr lang="de-DE" sz="1100" baseline="30000" dirty="0"/>
              <a:t>er</a:t>
            </a:r>
            <a:r>
              <a:rPr lang="de-DE" sz="1100" dirty="0"/>
              <a:t> </a:t>
            </a:r>
            <a:r>
              <a:rPr lang="de-DE" sz="1100" dirty="0" err="1"/>
              <a:t>août</a:t>
            </a:r>
            <a:r>
              <a:rPr lang="de-DE" sz="1100" dirty="0"/>
              <a:t> – </a:t>
            </a:r>
            <a:r>
              <a:rPr lang="de-DE" sz="1100" dirty="0" err="1"/>
              <a:t>Fête</a:t>
            </a:r>
            <a:r>
              <a:rPr lang="de-DE" sz="1100" dirty="0"/>
              <a:t> national Suisse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Course de </a:t>
            </a:r>
            <a:r>
              <a:rPr lang="fr-FR" sz="1100" dirty="0" err="1"/>
              <a:t>Täschalp</a:t>
            </a:r>
            <a:r>
              <a:rPr lang="fr-FR" sz="1100" dirty="0"/>
              <a:t> et fête des alpages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Festival </a:t>
            </a:r>
            <a:r>
              <a:rPr lang="de-DE" sz="1100" dirty="0" err="1"/>
              <a:t>folklorique</a:t>
            </a:r>
            <a:endParaRPr lang="de-D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Matterhorn </a:t>
            </a:r>
            <a:r>
              <a:rPr lang="de-DE" sz="1100" dirty="0" err="1"/>
              <a:t>Ultraks</a:t>
            </a:r>
            <a:r>
              <a:rPr lang="de-DE" sz="1100" dirty="0"/>
              <a:t> – Trail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/>
                </a:solidFill>
              </a:rPr>
              <a:t>Fête des bergers (l'anniversaire de </a:t>
            </a:r>
            <a:r>
              <a:rPr lang="fr-FR" sz="1100" dirty="0" err="1">
                <a:solidFill>
                  <a:schemeClr val="tx1"/>
                </a:solidFill>
              </a:rPr>
              <a:t>Wolli</a:t>
            </a:r>
            <a:r>
              <a:rPr lang="fr-FR" sz="11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Zermatt Music Festival &amp; Academy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Taste of Zermatt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08"/>
            <a:ext cx="4069079" cy="2159867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3B6EE7F-8010-E00E-B2A6-51FA816E83AD}"/>
              </a:ext>
            </a:extLst>
          </p:cNvPr>
          <p:cNvSpPr txBox="1">
            <a:spLocks/>
          </p:cNvSpPr>
          <p:nvPr/>
        </p:nvSpPr>
        <p:spPr>
          <a:xfrm>
            <a:off x="6096000" y="3092085"/>
            <a:ext cx="5671227" cy="274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 err="1">
                <a:solidFill>
                  <a:schemeClr val="tx1"/>
                </a:solidFill>
              </a:rPr>
              <a:t>Hiver</a:t>
            </a:r>
            <a:endParaRPr lang="de-DE" sz="11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chemeClr val="tx1"/>
                </a:solidFill>
              </a:rPr>
              <a:t>Horu</a:t>
            </a:r>
            <a:r>
              <a:rPr lang="de-DE" sz="1000" dirty="0">
                <a:solidFill>
                  <a:schemeClr val="tx1"/>
                </a:solidFill>
              </a:rPr>
              <a:t> Trophy - </a:t>
            </a:r>
            <a:r>
              <a:rPr lang="de-DE" sz="1000" dirty="0" err="1">
                <a:solidFill>
                  <a:schemeClr val="tx1"/>
                </a:solidFill>
              </a:rPr>
              <a:t>tournoi</a:t>
            </a:r>
            <a:r>
              <a:rPr lang="de-DE" sz="1000" dirty="0">
                <a:solidFill>
                  <a:schemeClr val="tx1"/>
                </a:solidFill>
              </a:rPr>
              <a:t> de </a:t>
            </a:r>
            <a:r>
              <a:rPr lang="de-DE" sz="1000" dirty="0" err="1">
                <a:solidFill>
                  <a:schemeClr val="tx1"/>
                </a:solidFill>
              </a:rPr>
              <a:t>curling</a:t>
            </a:r>
            <a:endParaRPr lang="de-DE" sz="10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Zermatt Unplugged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Patrouille des </a:t>
            </a:r>
            <a:r>
              <a:rPr lang="de-DE" sz="1000" dirty="0" err="1">
                <a:solidFill>
                  <a:schemeClr val="tx1"/>
                </a:solidFill>
              </a:rPr>
              <a:t>Glaciers</a:t>
            </a:r>
            <a:endParaRPr lang="de-CH" sz="10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000" dirty="0">
                <a:solidFill>
                  <a:schemeClr val="tx1"/>
                </a:solidFill>
              </a:rPr>
              <a:t>Matterhorn Cervino Speed Opening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000" dirty="0">
                <a:solidFill>
                  <a:schemeClr val="tx1"/>
                </a:solidFill>
              </a:rPr>
              <a:t>… et </a:t>
            </a:r>
            <a:r>
              <a:rPr lang="de-CH" sz="1000" dirty="0" err="1">
                <a:solidFill>
                  <a:schemeClr val="tx1"/>
                </a:solidFill>
              </a:rPr>
              <a:t>beaucoup</a:t>
            </a:r>
            <a:r>
              <a:rPr lang="de-CH" sz="1000" dirty="0">
                <a:solidFill>
                  <a:schemeClr val="tx1"/>
                </a:solidFill>
              </a:rPr>
              <a:t> plus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798"/>
            <a:ext cx="4069079" cy="2160487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05" y="1784"/>
            <a:ext cx="4068789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5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/>
              <a:t>MERCI DE VOTRE ATTENTION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199874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908E2-4E4A-3268-6FAE-6B5180977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Always </a:t>
            </a:r>
            <a:r>
              <a:rPr lang="de-CH" dirty="0" err="1">
                <a:solidFill>
                  <a:schemeClr val="accent1"/>
                </a:solidFill>
              </a:rPr>
              <a:t>up</a:t>
            </a:r>
            <a:r>
              <a:rPr lang="de-CH" dirty="0">
                <a:solidFill>
                  <a:schemeClr val="accent1"/>
                </a:solidFill>
              </a:rPr>
              <a:t>-</a:t>
            </a:r>
            <a:r>
              <a:rPr lang="de-CH" dirty="0" err="1">
                <a:solidFill>
                  <a:schemeClr val="accent1"/>
                </a:solidFill>
              </a:rPr>
              <a:t>to</a:t>
            </a:r>
            <a:r>
              <a:rPr lang="de-CH" dirty="0">
                <a:solidFill>
                  <a:schemeClr val="accent1"/>
                </a:solidFill>
              </a:rPr>
              <a:t>-date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818E0-D843-EF0E-3B42-0E2D8F0EDE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1174" y="1584987"/>
            <a:ext cx="3125238" cy="918408"/>
          </a:xfrm>
        </p:spPr>
        <p:txBody>
          <a:bodyPr>
            <a:normAutofit/>
          </a:bodyPr>
          <a:lstStyle/>
          <a:p>
            <a:r>
              <a:rPr lang="de-CH" sz="1300" dirty="0">
                <a:solidFill>
                  <a:schemeClr val="tx1"/>
                </a:solidFill>
              </a:rPr>
              <a:t>Avec nos </a:t>
            </a:r>
            <a:r>
              <a:rPr lang="de-CH" sz="1300" dirty="0" err="1">
                <a:solidFill>
                  <a:schemeClr val="tx1"/>
                </a:solidFill>
              </a:rPr>
              <a:t>réseaux</a:t>
            </a:r>
            <a:r>
              <a:rPr lang="de-CH" sz="1300" dirty="0">
                <a:solidFill>
                  <a:schemeClr val="tx1"/>
                </a:solidFill>
              </a:rPr>
              <a:t> </a:t>
            </a:r>
            <a:r>
              <a:rPr lang="de-CH" sz="1300" dirty="0" err="1">
                <a:solidFill>
                  <a:schemeClr val="tx1"/>
                </a:solidFill>
              </a:rPr>
              <a:t>sociaux</a:t>
            </a:r>
            <a:endParaRPr lang="de-CH" sz="1300" dirty="0">
              <a:solidFill>
                <a:schemeClr val="tx1"/>
              </a:solidFill>
            </a:endParaRPr>
          </a:p>
          <a:p>
            <a:r>
              <a:rPr lang="de-CH" sz="1300" u="sng" dirty="0">
                <a:solidFill>
                  <a:schemeClr val="tx1"/>
                </a:solidFill>
              </a:rPr>
              <a:t>www.zermatt.ch/fr/get-connected</a:t>
            </a:r>
          </a:p>
          <a:p>
            <a:r>
              <a:rPr lang="de-CH" sz="1300" dirty="0">
                <a:solidFill>
                  <a:schemeClr val="tx1"/>
                </a:solidFill>
              </a:rPr>
              <a:t>#zermatt #matterhorn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022AC6-24A7-7EA1-D2FD-62485E350844}"/>
              </a:ext>
            </a:extLst>
          </p:cNvPr>
          <p:cNvSpPr/>
          <p:nvPr/>
        </p:nvSpPr>
        <p:spPr>
          <a:xfrm>
            <a:off x="2146247" y="2523670"/>
            <a:ext cx="530942" cy="53094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D85609B-8052-9DC8-8953-2697B86F1DFF}"/>
              </a:ext>
            </a:extLst>
          </p:cNvPr>
          <p:cNvSpPr txBox="1">
            <a:spLocks/>
          </p:cNvSpPr>
          <p:nvPr/>
        </p:nvSpPr>
        <p:spPr>
          <a:xfrm>
            <a:off x="1941173" y="3698660"/>
            <a:ext cx="3617031" cy="91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300" dirty="0">
                <a:solidFill>
                  <a:schemeClr val="tx1"/>
                </a:solidFill>
              </a:rPr>
              <a:t>Ou la </a:t>
            </a:r>
            <a:r>
              <a:rPr lang="de-CH" sz="1300" b="1" dirty="0">
                <a:solidFill>
                  <a:schemeClr val="tx1"/>
                </a:solidFill>
              </a:rPr>
              <a:t>Matterhorn App</a:t>
            </a:r>
          </a:p>
          <a:p>
            <a:r>
              <a:rPr lang="fr-FR" sz="1300" dirty="0">
                <a:solidFill>
                  <a:schemeClr val="tx1"/>
                </a:solidFill>
              </a:rPr>
              <a:t>(disponible pour iOS et Android)</a:t>
            </a:r>
          </a:p>
          <a:p>
            <a:r>
              <a:rPr lang="de-CH" sz="1300" u="sng" dirty="0">
                <a:solidFill>
                  <a:schemeClr val="tx1"/>
                </a:solidFill>
              </a:rPr>
              <a:t>www.zermatt.ch/fr/Matterhorn-App 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AAF28D1-6BE6-0B4F-99F3-10D245320C35}"/>
              </a:ext>
            </a:extLst>
          </p:cNvPr>
          <p:cNvSpPr/>
          <p:nvPr/>
        </p:nvSpPr>
        <p:spPr>
          <a:xfrm>
            <a:off x="2698546" y="2523670"/>
            <a:ext cx="530942" cy="53094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4EC04D-8DEA-60F6-0F9B-B114B1D1BED5}"/>
              </a:ext>
            </a:extLst>
          </p:cNvPr>
          <p:cNvSpPr/>
          <p:nvPr/>
        </p:nvSpPr>
        <p:spPr>
          <a:xfrm>
            <a:off x="3254506" y="2523670"/>
            <a:ext cx="530942" cy="53094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4471860-28E8-30F9-B362-C8928D4043D8}"/>
              </a:ext>
            </a:extLst>
          </p:cNvPr>
          <p:cNvSpPr/>
          <p:nvPr/>
        </p:nvSpPr>
        <p:spPr>
          <a:xfrm>
            <a:off x="3806805" y="2507084"/>
            <a:ext cx="530942" cy="530942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5890CCF-BCC0-BEBA-11B9-0746D9A84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071" y="549275"/>
            <a:ext cx="4002402" cy="4372857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0BA3B5B-2E0A-AE71-4D3B-63084F2E9C70}"/>
              </a:ext>
            </a:extLst>
          </p:cNvPr>
          <p:cNvGrpSpPr/>
          <p:nvPr/>
        </p:nvGrpSpPr>
        <p:grpSpPr>
          <a:xfrm>
            <a:off x="77902" y="3251189"/>
            <a:ext cx="3331481" cy="2857449"/>
            <a:chOff x="-309307" y="-766436"/>
            <a:chExt cx="3331814" cy="2858046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616FED7-6775-8456-8445-944941D5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9307" y="-766436"/>
              <a:ext cx="2620906" cy="27323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614B219-C4BD-1EC1-A196-7F75A736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94284" y="1263387"/>
              <a:ext cx="828223" cy="8282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9106A181-2E4C-5AEB-CB2C-1F2D56C8BAAD}"/>
              </a:ext>
            </a:extLst>
          </p:cNvPr>
          <p:cNvSpPr txBox="1"/>
          <p:nvPr/>
        </p:nvSpPr>
        <p:spPr>
          <a:xfrm>
            <a:off x="2469255" y="5072765"/>
            <a:ext cx="1052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Download </a:t>
            </a:r>
            <a:r>
              <a:rPr lang="de-CH" sz="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</a:t>
            </a:r>
            <a:endParaRPr lang="de-CH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D0600F4-FD9F-3983-5956-09A771C1CA4F}"/>
              </a:ext>
            </a:extLst>
          </p:cNvPr>
          <p:cNvSpPr txBox="1">
            <a:spLocks/>
          </p:cNvSpPr>
          <p:nvPr/>
        </p:nvSpPr>
        <p:spPr>
          <a:xfrm>
            <a:off x="7926071" y="5066607"/>
            <a:ext cx="3125238" cy="91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300" dirty="0">
                <a:solidFill>
                  <a:schemeClr val="tx1"/>
                </a:solidFill>
              </a:rPr>
              <a:t>+41 (0)27 966 81 11</a:t>
            </a:r>
          </a:p>
          <a:p>
            <a:r>
              <a:rPr lang="de-CH" sz="1300" dirty="0" err="1">
                <a:solidFill>
                  <a:schemeClr val="tx1"/>
                </a:solidFill>
              </a:rPr>
              <a:t>marketing@zermatt.swiss</a:t>
            </a:r>
            <a:endParaRPr lang="de-CH" sz="1300" dirty="0">
              <a:solidFill>
                <a:schemeClr val="tx1"/>
              </a:solidFill>
            </a:endParaRPr>
          </a:p>
          <a:p>
            <a:r>
              <a:rPr lang="de-CH" sz="1300" dirty="0">
                <a:solidFill>
                  <a:schemeClr val="tx1"/>
                </a:solidFill>
              </a:rPr>
              <a:t>www.zermatt</a:t>
            </a:r>
            <a:r>
              <a:rPr lang="de-CH" sz="1300">
                <a:solidFill>
                  <a:schemeClr val="tx1"/>
                </a:solidFill>
              </a:rPr>
              <a:t>.ch/fr</a:t>
            </a:r>
            <a:endParaRPr lang="de-CH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5FD6FA-612B-3D77-55EB-37E2DEFA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Zermatt en </a:t>
            </a:r>
            <a:r>
              <a:rPr lang="de-CH" dirty="0" err="1">
                <a:solidFill>
                  <a:schemeClr val="accent1"/>
                </a:solidFill>
              </a:rPr>
              <a:t>bref</a:t>
            </a:r>
            <a:endParaRPr lang="de-CH" dirty="0">
              <a:solidFill>
                <a:schemeClr val="accent1"/>
              </a:solidFill>
            </a:endParaRP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CBA36D35-2B5A-F96E-EF44-3AFF8B77F731}"/>
              </a:ext>
            </a:extLst>
          </p:cNvPr>
          <p:cNvGrpSpPr/>
          <p:nvPr/>
        </p:nvGrpSpPr>
        <p:grpSpPr>
          <a:xfrm>
            <a:off x="2903640" y="1429098"/>
            <a:ext cx="2908020" cy="768916"/>
            <a:chOff x="2238077" y="1549530"/>
            <a:chExt cx="2908020" cy="76891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308EF79-AB9A-1E00-0D28-81BFD9EDC664}"/>
                </a:ext>
              </a:extLst>
            </p:cNvPr>
            <p:cNvGrpSpPr/>
            <p:nvPr/>
          </p:nvGrpSpPr>
          <p:grpSpPr>
            <a:xfrm>
              <a:off x="2238077" y="1549530"/>
              <a:ext cx="2647713" cy="768916"/>
              <a:chOff x="595833" y="1710076"/>
              <a:chExt cx="2127486" cy="617838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645FEC2-2BDD-B39E-2027-7E06C023AB54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761724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E0FC988-9135-9DA9-9F97-A156D44C4752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D85EEFA-DDD4-C553-AB82-F8F33C1D3742}"/>
                </a:ext>
              </a:extLst>
            </p:cNvPr>
            <p:cNvSpPr txBox="1"/>
            <p:nvPr/>
          </p:nvSpPr>
          <p:spPr>
            <a:xfrm>
              <a:off x="2953585" y="1766407"/>
              <a:ext cx="2192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365 </a:t>
              </a:r>
              <a:r>
                <a:rPr lang="de-DE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jours</a:t>
              </a:r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 par an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9F1DAC5-2988-C1EC-4032-07CD8DD1456C}"/>
              </a:ext>
            </a:extLst>
          </p:cNvPr>
          <p:cNvGrpSpPr/>
          <p:nvPr/>
        </p:nvGrpSpPr>
        <p:grpSpPr>
          <a:xfrm>
            <a:off x="263525" y="2458160"/>
            <a:ext cx="2906162" cy="768916"/>
            <a:chOff x="2238077" y="1549530"/>
            <a:chExt cx="2906162" cy="76891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BD70C661-FDF0-A3F2-100D-940F592AC3F8}"/>
                </a:ext>
              </a:extLst>
            </p:cNvPr>
            <p:cNvGrpSpPr/>
            <p:nvPr/>
          </p:nvGrpSpPr>
          <p:grpSpPr>
            <a:xfrm>
              <a:off x="2238077" y="1549530"/>
              <a:ext cx="2538669" cy="768916"/>
              <a:chOff x="595833" y="1710076"/>
              <a:chExt cx="2039867" cy="617838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7BE392BB-C161-A227-2F43-636301181A22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674105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49100509-CEC8-8D72-07CF-B7CE8C17CD26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9BA393D4-0504-10EA-1691-BAE1C79C1D4C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plus de 360 km </a:t>
              </a:r>
            </a:p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de pistes</a:t>
              </a:r>
              <a:endParaRPr 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6A0485F-E14C-0C5A-30DF-94157C62F921}"/>
              </a:ext>
            </a:extLst>
          </p:cNvPr>
          <p:cNvGrpSpPr/>
          <p:nvPr/>
        </p:nvGrpSpPr>
        <p:grpSpPr>
          <a:xfrm>
            <a:off x="818733" y="4006240"/>
            <a:ext cx="2906162" cy="768916"/>
            <a:chOff x="2238077" y="1549530"/>
            <a:chExt cx="2906162" cy="768916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C8F67963-850C-7614-A8FD-48D6F545AB53}"/>
                </a:ext>
              </a:extLst>
            </p:cNvPr>
            <p:cNvGrpSpPr/>
            <p:nvPr/>
          </p:nvGrpSpPr>
          <p:grpSpPr>
            <a:xfrm>
              <a:off x="2238077" y="1549530"/>
              <a:ext cx="2906161" cy="768916"/>
              <a:chOff x="595833" y="1710076"/>
              <a:chExt cx="2335154" cy="61783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00C4E1C3-D00B-F1AA-2F28-27652C34C43C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69392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461A58A5-9C3A-9B25-887A-FAACEAFE8312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928733C4-B809-BB32-B110-6F83E6D99ABF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plus de 1,6 millions de nuitées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67B8D54-1CD0-3E0F-43C3-BC44D8E446D8}"/>
              </a:ext>
            </a:extLst>
          </p:cNvPr>
          <p:cNvGrpSpPr/>
          <p:nvPr/>
        </p:nvGrpSpPr>
        <p:grpSpPr>
          <a:xfrm>
            <a:off x="2196065" y="5588500"/>
            <a:ext cx="2906162" cy="768916"/>
            <a:chOff x="2238077" y="1549530"/>
            <a:chExt cx="2906162" cy="768916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CA5F4B21-C7BD-BBEC-F6DA-40B3551A2124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9B295986-5A4D-8EC0-2239-502892F2C2DB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B9A063B0-3A3D-42F6-6638-A4C49E6ECDB8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DDB5B717-C89D-A8A1-10E8-0FF783BE2E61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traditions</a:t>
              </a:r>
              <a:r>
                <a:rPr lang="de-CH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 et </a:t>
              </a:r>
              <a:r>
                <a:rPr lang="de-CH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swissness</a:t>
              </a:r>
              <a:r>
                <a:rPr lang="de-CH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 </a:t>
              </a:r>
              <a:r>
                <a:rPr lang="de-CH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vécues</a:t>
              </a:r>
              <a:endParaRPr lang="de-CH" sz="1400" b="1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3DA92F75-A444-995F-DAB9-22886165A5CA}"/>
              </a:ext>
            </a:extLst>
          </p:cNvPr>
          <p:cNvGrpSpPr/>
          <p:nvPr/>
        </p:nvGrpSpPr>
        <p:grpSpPr>
          <a:xfrm>
            <a:off x="6634387" y="494710"/>
            <a:ext cx="2845675" cy="768916"/>
            <a:chOff x="2238077" y="1549530"/>
            <a:chExt cx="2845675" cy="768916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22327A0-F71C-3C78-72CB-D977D7C5DBEC}"/>
                </a:ext>
              </a:extLst>
            </p:cNvPr>
            <p:cNvGrpSpPr/>
            <p:nvPr/>
          </p:nvGrpSpPr>
          <p:grpSpPr>
            <a:xfrm>
              <a:off x="2238077" y="1549530"/>
              <a:ext cx="2706708" cy="768916"/>
              <a:chOff x="595833" y="1710076"/>
              <a:chExt cx="2174889" cy="617838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A203BF70-0DE8-458F-A7A7-8C9D6A1B4392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809127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941BBF16-0E0B-C786-85A4-FD9041B57DE7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F37E9FE9-31CF-922F-EA44-236E27A0588F}"/>
                </a:ext>
              </a:extLst>
            </p:cNvPr>
            <p:cNvSpPr txBox="1"/>
            <p:nvPr/>
          </p:nvSpPr>
          <p:spPr>
            <a:xfrm>
              <a:off x="2957424" y="1570125"/>
              <a:ext cx="21263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Pas de circulation automobile à Zermatt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0543EC79-BD0B-19CE-9A50-7B9A0EFADCE5}"/>
              </a:ext>
            </a:extLst>
          </p:cNvPr>
          <p:cNvGrpSpPr/>
          <p:nvPr/>
        </p:nvGrpSpPr>
        <p:grpSpPr>
          <a:xfrm>
            <a:off x="8219333" y="1950843"/>
            <a:ext cx="3184120" cy="768916"/>
            <a:chOff x="2238077" y="1549530"/>
            <a:chExt cx="3184120" cy="768916"/>
          </a:xfrm>
        </p:grpSpPr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998A5171-7789-1441-2A01-DA11CA32F6E9}"/>
                </a:ext>
              </a:extLst>
            </p:cNvPr>
            <p:cNvGrpSpPr/>
            <p:nvPr/>
          </p:nvGrpSpPr>
          <p:grpSpPr>
            <a:xfrm>
              <a:off x="2238077" y="1549530"/>
              <a:ext cx="3184119" cy="768916"/>
              <a:chOff x="595833" y="1710076"/>
              <a:chExt cx="2558498" cy="617838"/>
            </a:xfrm>
          </p:grpSpPr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DF3B899E-88A3-0586-CE9D-88332BE5D5E9}"/>
                  </a:ext>
                </a:extLst>
              </p:cNvPr>
              <p:cNvSpPr/>
              <p:nvPr/>
            </p:nvSpPr>
            <p:spPr>
              <a:xfrm>
                <a:off x="961595" y="1710076"/>
                <a:ext cx="2192736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78BAFD1A-71D8-A881-5A97-9B46A2CFE0FA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1ED3F0B1-0F6D-AF70-45BF-7B84354DBBDC}"/>
                </a:ext>
              </a:extLst>
            </p:cNvPr>
            <p:cNvSpPr txBox="1"/>
            <p:nvPr/>
          </p:nvSpPr>
          <p:spPr>
            <a:xfrm>
              <a:off x="2951727" y="1672377"/>
              <a:ext cx="2470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plus de 400 km de sentiers de randonnée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0AAF749A-0087-1376-88BC-F8E4E581322B}"/>
              </a:ext>
            </a:extLst>
          </p:cNvPr>
          <p:cNvGrpSpPr/>
          <p:nvPr/>
        </p:nvGrpSpPr>
        <p:grpSpPr>
          <a:xfrm>
            <a:off x="4447572" y="2827407"/>
            <a:ext cx="2906162" cy="768916"/>
            <a:chOff x="2238077" y="1549530"/>
            <a:chExt cx="2906162" cy="768916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BF8C1629-6B4A-B02B-6290-081B7E0AE187}"/>
                </a:ext>
              </a:extLst>
            </p:cNvPr>
            <p:cNvGrpSpPr/>
            <p:nvPr/>
          </p:nvGrpSpPr>
          <p:grpSpPr>
            <a:xfrm>
              <a:off x="2238077" y="1549530"/>
              <a:ext cx="2342585" cy="768916"/>
              <a:chOff x="595833" y="1710076"/>
              <a:chExt cx="1882310" cy="617838"/>
            </a:xfrm>
          </p:grpSpPr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0C8C07C4-D635-F818-97DE-D2A752B8CB20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516548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D50CDBAC-2891-A171-19F8-616D678BC375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85A6FC7C-CC4F-3B74-3F99-E2860DBF30E8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Gastronomie </a:t>
              </a:r>
            </a:p>
            <a:p>
              <a:r>
                <a:rPr lang="de-DE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élevée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B987136B-BFAE-1126-C8F9-2DE69749AF2C}"/>
              </a:ext>
            </a:extLst>
          </p:cNvPr>
          <p:cNvGrpSpPr/>
          <p:nvPr/>
        </p:nvGrpSpPr>
        <p:grpSpPr>
          <a:xfrm>
            <a:off x="5372166" y="4298738"/>
            <a:ext cx="3094941" cy="768916"/>
            <a:chOff x="2238077" y="1549530"/>
            <a:chExt cx="3094941" cy="768916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A6A53E3B-0081-3E78-6AA4-F552272374DC}"/>
                </a:ext>
              </a:extLst>
            </p:cNvPr>
            <p:cNvGrpSpPr/>
            <p:nvPr/>
          </p:nvGrpSpPr>
          <p:grpSpPr>
            <a:xfrm>
              <a:off x="2238077" y="1549530"/>
              <a:ext cx="3094941" cy="768916"/>
              <a:chOff x="595833" y="1710076"/>
              <a:chExt cx="2486842" cy="617838"/>
            </a:xfrm>
          </p:grpSpPr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83C37D89-F03F-559E-0D1B-14E3ADE7F218}"/>
                  </a:ext>
                </a:extLst>
              </p:cNvPr>
              <p:cNvSpPr/>
              <p:nvPr/>
            </p:nvSpPr>
            <p:spPr>
              <a:xfrm>
                <a:off x="961595" y="1710076"/>
                <a:ext cx="2121080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6A4938A1-F471-A8C5-D590-EADF5FCCB03F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A1D70301-E35B-6C19-C160-7FEA67D3C2EA}"/>
                </a:ext>
              </a:extLst>
            </p:cNvPr>
            <p:cNvSpPr txBox="1"/>
            <p:nvPr/>
          </p:nvSpPr>
          <p:spPr>
            <a:xfrm>
              <a:off x="2951726" y="1672377"/>
              <a:ext cx="2308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Label </a:t>
              </a:r>
              <a:r>
                <a:rPr lang="de-DE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qualité</a:t>
              </a:r>
              <a:endParaRPr lang="de-DE" sz="1400" b="1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„Family Destination“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D490AF84-2AC1-A729-01A9-3112365A368F}"/>
              </a:ext>
            </a:extLst>
          </p:cNvPr>
          <p:cNvGrpSpPr/>
          <p:nvPr/>
        </p:nvGrpSpPr>
        <p:grpSpPr>
          <a:xfrm>
            <a:off x="7480277" y="5711347"/>
            <a:ext cx="2607620" cy="768916"/>
            <a:chOff x="2238077" y="1549530"/>
            <a:chExt cx="2607620" cy="768916"/>
          </a:xfrm>
        </p:grpSpPr>
        <p:grpSp>
          <p:nvGrpSpPr>
            <p:cNvPr id="110" name="Gruppieren 109">
              <a:extLst>
                <a:ext uri="{FF2B5EF4-FFF2-40B4-BE49-F238E27FC236}">
                  <a16:creationId xmlns:a16="http://schemas.microsoft.com/office/drawing/2014/main" id="{19EB499E-F187-8A4B-3ACF-D9E467EE7F09}"/>
                </a:ext>
              </a:extLst>
            </p:cNvPr>
            <p:cNvGrpSpPr/>
            <p:nvPr/>
          </p:nvGrpSpPr>
          <p:grpSpPr>
            <a:xfrm>
              <a:off x="2238077" y="1549530"/>
              <a:ext cx="2607620" cy="768916"/>
              <a:chOff x="595833" y="1710076"/>
              <a:chExt cx="2095271" cy="617838"/>
            </a:xfrm>
          </p:grpSpPr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E92EED98-1D84-6DA5-6B81-98DA889675E8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72950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7210ED74-E7B7-B9E5-2B5C-90C0F2163025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FEE957A4-86F8-4705-5CBF-5D61D4DFE09B}"/>
                </a:ext>
              </a:extLst>
            </p:cNvPr>
            <p:cNvSpPr txBox="1"/>
            <p:nvPr/>
          </p:nvSpPr>
          <p:spPr>
            <a:xfrm>
              <a:off x="2951727" y="1672377"/>
              <a:ext cx="1893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plus de 80% de clients réguliers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2D0EAF5D-EE98-98D1-09AB-898E5DD0BCAD}"/>
              </a:ext>
            </a:extLst>
          </p:cNvPr>
          <p:cNvGrpSpPr/>
          <p:nvPr/>
        </p:nvGrpSpPr>
        <p:grpSpPr>
          <a:xfrm>
            <a:off x="8885894" y="3506282"/>
            <a:ext cx="2906162" cy="768916"/>
            <a:chOff x="2238077" y="1549530"/>
            <a:chExt cx="2906162" cy="768916"/>
          </a:xfrm>
        </p:grpSpPr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4DE5683D-AF9C-7033-2996-0CE66985B2D3}"/>
                </a:ext>
              </a:extLst>
            </p:cNvPr>
            <p:cNvGrpSpPr/>
            <p:nvPr/>
          </p:nvGrpSpPr>
          <p:grpSpPr>
            <a:xfrm>
              <a:off x="2238077" y="1549530"/>
              <a:ext cx="2405471" cy="768916"/>
              <a:chOff x="595833" y="1710076"/>
              <a:chExt cx="1932840" cy="617838"/>
            </a:xfrm>
          </p:grpSpPr>
          <p:sp>
            <p:nvSpPr>
              <p:cNvPr id="117" name="Rechteck 116">
                <a:extLst>
                  <a:ext uri="{FF2B5EF4-FFF2-40B4-BE49-F238E27FC236}">
                    <a16:creationId xmlns:a16="http://schemas.microsoft.com/office/drawing/2014/main" id="{B2E6E202-0ADA-6065-B1F5-6861F1536843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567078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5FDA9B15-A378-51BB-76EC-FD8C2040901A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0E76D444-7283-FEFB-C260-0963C76DF084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plus de 13‘700 </a:t>
              </a:r>
            </a:p>
            <a:p>
              <a:r>
                <a:rPr lang="de-DE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lits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05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5FD6FA-612B-3D77-55EB-37E2DEFA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Situation &amp; </a:t>
            </a:r>
            <a:r>
              <a:rPr lang="de-CH" dirty="0" err="1"/>
              <a:t>Arrivée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0A516DD-62F6-6A7D-0B60-E36F71D84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7411"/>
          <a:stretch/>
        </p:blipFill>
        <p:spPr>
          <a:xfrm>
            <a:off x="3370279" y="1115381"/>
            <a:ext cx="6120680" cy="50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Pour </a:t>
            </a:r>
            <a:r>
              <a:rPr lang="de-DE" dirty="0" err="1">
                <a:solidFill>
                  <a:schemeClr val="accent1"/>
                </a:solidFill>
              </a:rPr>
              <a:t>accéder</a:t>
            </a:r>
            <a:r>
              <a:rPr lang="de-DE" dirty="0">
                <a:solidFill>
                  <a:schemeClr val="accent1"/>
                </a:solidFill>
              </a:rPr>
              <a:t> à Zermatt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5" y="3098569"/>
            <a:ext cx="6939589" cy="2743201"/>
          </a:xfrm>
        </p:spPr>
        <p:txBody>
          <a:bodyPr>
            <a:normAutofit/>
          </a:bodyPr>
          <a:lstStyle/>
          <a:p>
            <a:r>
              <a:rPr lang="fr-FR" sz="1300" dirty="0">
                <a:solidFill>
                  <a:schemeClr val="tx2"/>
                </a:solidFill>
              </a:rPr>
              <a:t>Zermatt a toujours été interdite à la circulation. </a:t>
            </a:r>
          </a:p>
          <a:p>
            <a:r>
              <a:rPr lang="fr-FR" sz="1300" dirty="0">
                <a:solidFill>
                  <a:schemeClr val="tx2"/>
                </a:solidFill>
              </a:rPr>
              <a:t>Voici les différents moyens d’arriver à Zermatt: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chemeClr val="tx2"/>
                </a:solidFill>
              </a:rPr>
              <a:t>Par avion (arrivée possible à différents aéroports)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chemeClr val="tx2"/>
                </a:solidFill>
              </a:rPr>
              <a:t>En voiture (jusqu’à Täsch, à 5 km de Zermatt, trajet restant en train ou taxi)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chemeClr val="tx2"/>
                </a:solidFill>
              </a:rPr>
              <a:t>Par le Glacier Express ou le train (Matterhorn Gotthard Bahn)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chemeClr val="tx2"/>
                </a:solidFill>
              </a:rPr>
              <a:t>Par hélicoptère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" y="1698"/>
            <a:ext cx="4068849" cy="216068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833"/>
            <a:ext cx="4069079" cy="2160418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15" y="1784"/>
            <a:ext cx="4068768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600" dirty="0"/>
              <a:t>EN 1961, LE CONSEIL DECIDE DE RESTER </a:t>
            </a:r>
            <a:br>
              <a:rPr lang="de-DE" sz="2600" dirty="0"/>
            </a:br>
            <a:r>
              <a:rPr lang="de-DE" sz="2600" dirty="0"/>
              <a:t>UNE STATION SANS VOITURES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87195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Histoire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35188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>
                <a:solidFill>
                  <a:schemeClr val="accent1"/>
                </a:solidFill>
              </a:rPr>
              <a:t>Histoire</a:t>
            </a:r>
            <a:r>
              <a:rPr lang="de-CH" dirty="0">
                <a:solidFill>
                  <a:schemeClr val="accent1"/>
                </a:solidFill>
              </a:rPr>
              <a:t> / </a:t>
            </a:r>
            <a:r>
              <a:rPr lang="de-CH" dirty="0" err="1">
                <a:solidFill>
                  <a:schemeClr val="accent1"/>
                </a:solidFill>
              </a:rPr>
              <a:t>étapes</a:t>
            </a:r>
            <a:r>
              <a:rPr lang="de-CH" dirty="0">
                <a:solidFill>
                  <a:schemeClr val="accent1"/>
                </a:solidFill>
              </a:rPr>
              <a:t> </a:t>
            </a:r>
            <a:r>
              <a:rPr lang="de-CH" dirty="0" err="1">
                <a:solidFill>
                  <a:schemeClr val="accent1"/>
                </a:solidFill>
              </a:rPr>
              <a:t>importantes</a:t>
            </a:r>
            <a:endParaRPr lang="de-CH" dirty="0">
              <a:solidFill>
                <a:schemeClr val="accent1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1756 </a:t>
            </a:r>
            <a:r>
              <a:rPr lang="de-DE" dirty="0">
                <a:sym typeface="Wingdings 3" panose="05040102010807070707" pitchFamily="18" charset="2"/>
              </a:rPr>
              <a:t>  P</a:t>
            </a:r>
            <a:r>
              <a:rPr lang="de-DE" dirty="0"/>
              <a:t>remier </a:t>
            </a:r>
            <a:r>
              <a:rPr lang="fr-CH" dirty="0"/>
              <a:t>touriste</a:t>
            </a:r>
            <a:r>
              <a:rPr lang="de-DE" dirty="0"/>
              <a:t> à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1839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Ouverture du premier hôtel à Zermatt (Monte Rosa)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1865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Première ascension du Cervin, le 14 juillet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1891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Premier </a:t>
            </a:r>
            <a:r>
              <a:rPr lang="de-DE" dirty="0" err="1"/>
              <a:t>train</a:t>
            </a:r>
            <a:r>
              <a:rPr lang="de-DE" dirty="0"/>
              <a:t> à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1898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 err="1"/>
              <a:t>Ouverture</a:t>
            </a:r>
            <a:r>
              <a:rPr lang="de-DE" dirty="0"/>
              <a:t> du Gornergrat Bahn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1928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Première saison d‘hiver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1961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Le conseil décide de rester une station sans voitures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2015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Année d‘anniversaire: 150 ans de la première </a:t>
            </a:r>
          </a:p>
          <a:p>
            <a:r>
              <a:rPr lang="fr-FR" dirty="0"/>
              <a:t>	  ascension du Cervin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2018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fr-FR" dirty="0"/>
              <a:t>Inauguration de la télécabine </a:t>
            </a:r>
            <a:r>
              <a:rPr lang="fr-CH" dirty="0" err="1"/>
              <a:t>tricâble</a:t>
            </a:r>
            <a:r>
              <a:rPr lang="fr-FR" dirty="0"/>
              <a:t> la plus élevée du monde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2023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CH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Coming </a:t>
            </a:r>
            <a:r>
              <a:rPr lang="de-CH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de-CH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2023: Matterhorn Alpine Crossing</a:t>
            </a:r>
            <a:endParaRPr lang="de-CH" dirty="0"/>
          </a:p>
          <a:p>
            <a:endParaRPr lang="de-CH" dirty="0"/>
          </a:p>
        </p:txBody>
      </p:sp>
      <p:pic>
        <p:nvPicPr>
          <p:cNvPr id="11" name="Grafik 10" descr="Ein Bild, das draußen, Gebäude, Schnee, Straße enthält.&#10;&#10;Automatisch generierte Beschreibung">
            <a:extLst>
              <a:ext uri="{FF2B5EF4-FFF2-40B4-BE49-F238E27FC236}">
                <a16:creationId xmlns:a16="http://schemas.microsoft.com/office/drawing/2014/main" id="{4AF2339E-32DE-A176-CAAC-221C25FC6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07" y="1303387"/>
            <a:ext cx="4004497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/>
              <a:t>LA PREMIÈRE ASCENSION du Cervin, LE 14 JUILLET 1865 …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23829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ermatt Tourismu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94038"/>
      </a:accent1>
      <a:accent2>
        <a:srgbClr val="688E81"/>
      </a:accent2>
      <a:accent3>
        <a:srgbClr val="BFCA58"/>
      </a:accent3>
      <a:accent4>
        <a:srgbClr val="4D9F32"/>
      </a:accent4>
      <a:accent5>
        <a:srgbClr val="96BBDA"/>
      </a:accent5>
      <a:accent6>
        <a:srgbClr val="C5B698"/>
      </a:accent6>
      <a:hlink>
        <a:srgbClr val="C0282A"/>
      </a:hlink>
      <a:folHlink>
        <a:srgbClr val="C028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0665f6-ade1-4bfe-a643-eecb8f379816" xsi:nil="true"/>
    <SharedWithUsers xmlns="a90665f6-ade1-4bfe-a643-eecb8f379816">
      <UserInfo>
        <DisplayName>Fabienne Fux</DisplayName>
        <AccountId>48</AccountId>
        <AccountType/>
      </UserInfo>
    </SharedWithUsers>
    <lcf76f155ced4ddcb4097134ff3c332f xmlns="0ebde05f-cd2b-4438-8a32-4e44d3634d2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E30E39F27B9746878E2F29DB15FC9D" ma:contentTypeVersion="16" ma:contentTypeDescription="Ein neues Dokument erstellen." ma:contentTypeScope="" ma:versionID="d64bbedc8af61004bd1ad2221481fce6">
  <xsd:schema xmlns:xsd="http://www.w3.org/2001/XMLSchema" xmlns:xs="http://www.w3.org/2001/XMLSchema" xmlns:p="http://schemas.microsoft.com/office/2006/metadata/properties" xmlns:ns2="0ebde05f-cd2b-4438-8a32-4e44d3634d29" xmlns:ns3="a90665f6-ade1-4bfe-a643-eecb8f379816" targetNamespace="http://schemas.microsoft.com/office/2006/metadata/properties" ma:root="true" ma:fieldsID="bedb85f38d45492bf566e844f9d0825a" ns2:_="" ns3:_="">
    <xsd:import namespace="0ebde05f-cd2b-4438-8a32-4e44d3634d29"/>
    <xsd:import namespace="a90665f6-ade1-4bfe-a643-eecb8f3798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de05f-cd2b-4438-8a32-4e44d3634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a87a84a-2911-4c29-9891-663a3d1bd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665f6-ade1-4bfe-a643-eecb8f3798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06260f8-c49b-4173-8ed7-de2f86377e72}" ma:internalName="TaxCatchAll" ma:showField="CatchAllData" ma:web="a90665f6-ade1-4bfe-a643-eecb8f3798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6C6C04-0EDC-4159-A8EF-2B19533B16BC}">
  <ds:schemaRefs>
    <ds:schemaRef ds:uri="8cc18af3-7da2-4f75-99b6-64ceb08f9fc5"/>
    <ds:schemaRef ds:uri="a90665f6-ade1-4bfe-a643-eecb8f37981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A08DEFC-D90F-4140-99DD-44ECA7D472DE}"/>
</file>

<file path=customXml/itemProps3.xml><?xml version="1.0" encoding="utf-8"?>
<ds:datastoreItem xmlns:ds="http://schemas.openxmlformats.org/officeDocument/2006/customXml" ds:itemID="{B94C359C-B454-444C-B46C-0505ECACEF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1163</Words>
  <Application>Microsoft Office PowerPoint</Application>
  <PresentationFormat>Breitbild</PresentationFormat>
  <Paragraphs>171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Office</vt:lpstr>
      <vt:lpstr>PowerPoint-Präsentation</vt:lpstr>
      <vt:lpstr>PowerPoint-Präsentation</vt:lpstr>
      <vt:lpstr>Zermatt en bref</vt:lpstr>
      <vt:lpstr>Situation &amp; Arrivée</vt:lpstr>
      <vt:lpstr>Pour accéder à Zermatt</vt:lpstr>
      <vt:lpstr>EN 1961, LE CONSEIL DECIDE DE RESTER  UNE STATION SANS VOITURES</vt:lpstr>
      <vt:lpstr>Histoire</vt:lpstr>
      <vt:lpstr>Histoire / étapes importantes</vt:lpstr>
      <vt:lpstr>LA PREMIÈRE ASCENSION du Cervin, LE 14 JUILLET 1865 … </vt:lpstr>
      <vt:lpstr>… ABOUTISSANT À UNE TRAGÉDIE  QUI A RENDU ZERMATT CONNU.</vt:lpstr>
      <vt:lpstr>Unique destination</vt:lpstr>
      <vt:lpstr>Unique Destination</vt:lpstr>
      <vt:lpstr>Unique Cervin</vt:lpstr>
      <vt:lpstr>Offres culinaire unique</vt:lpstr>
      <vt:lpstr>Hiver</vt:lpstr>
      <vt:lpstr>MAGIE DE LA MONTAGNE EN HIVER</vt:lpstr>
      <vt:lpstr>Domaine skiable unique</vt:lpstr>
      <vt:lpstr>Matterhorn ski paradise: 360 km</vt:lpstr>
      <vt:lpstr>été</vt:lpstr>
      <vt:lpstr>MAGIE DE LA MONTAGNE EN été</vt:lpstr>
      <vt:lpstr>DOMAINE DE RANDONNÉE UNIQUE</vt:lpstr>
      <vt:lpstr>PARADIS DE LA RANDONNÉE: 400 km</vt:lpstr>
      <vt:lpstr>PARADIS DEs VTT UNIQUE</vt:lpstr>
      <vt:lpstr>Familles &amp; Wolli</vt:lpstr>
      <vt:lpstr>OFFRES UNIQES POUR LES FAMILLES</vt:lpstr>
      <vt:lpstr>ÉVÉNEMENTS</vt:lpstr>
      <vt:lpstr>ÉVÉNEMENTS uniques</vt:lpstr>
      <vt:lpstr>MERCI DE VOTRE ATTENTION</vt:lpstr>
      <vt:lpstr>Always up-to-date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willkommen!</dc:title>
  <dc:creator>schalfab</dc:creator>
  <cp:lastModifiedBy>Fabienne Fux</cp:lastModifiedBy>
  <cp:revision>58</cp:revision>
  <cp:lastPrinted>2022-02-21T12:39:47Z</cp:lastPrinted>
  <dcterms:created xsi:type="dcterms:W3CDTF">2016-04-19T08:09:45Z</dcterms:created>
  <dcterms:modified xsi:type="dcterms:W3CDTF">2022-12-15T09:39:29Z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0x010100804E5CF3E8488847A63B7E4CF6AC0171</vt:lpwstr>
  </property>
  <property fmtid="{D5CDD505-2E9C-101B-9397-08002B2CF9AE}" pid="3" name="MediaServiceImageTags">
    <vt:lpwstr/>
  </property>
</Properties>
</file>