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4"/>
  </p:notesMasterIdLst>
  <p:handoutMasterIdLst>
    <p:handoutMasterId r:id="rId35"/>
  </p:handoutMasterIdLst>
  <p:sldIdLst>
    <p:sldId id="288" r:id="rId5"/>
    <p:sldId id="289" r:id="rId6"/>
    <p:sldId id="345" r:id="rId7"/>
    <p:sldId id="295" r:id="rId8"/>
    <p:sldId id="321" r:id="rId9"/>
    <p:sldId id="311" r:id="rId10"/>
    <p:sldId id="318" r:id="rId11"/>
    <p:sldId id="317" r:id="rId12"/>
    <p:sldId id="307" r:id="rId13"/>
    <p:sldId id="308" r:id="rId14"/>
    <p:sldId id="312" r:id="rId15"/>
    <p:sldId id="344" r:id="rId16"/>
    <p:sldId id="325" r:id="rId17"/>
    <p:sldId id="322" r:id="rId18"/>
    <p:sldId id="331" r:id="rId19"/>
    <p:sldId id="329" r:id="rId20"/>
    <p:sldId id="330" r:id="rId21"/>
    <p:sldId id="327" r:id="rId22"/>
    <p:sldId id="332" r:id="rId23"/>
    <p:sldId id="333" r:id="rId24"/>
    <p:sldId id="334" r:id="rId25"/>
    <p:sldId id="335" r:id="rId26"/>
    <p:sldId id="337" r:id="rId27"/>
    <p:sldId id="338" r:id="rId28"/>
    <p:sldId id="324" r:id="rId29"/>
    <p:sldId id="339" r:id="rId30"/>
    <p:sldId id="340" r:id="rId31"/>
    <p:sldId id="341" r:id="rId32"/>
    <p:sldId id="343" r:id="rId33"/>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 userDrawn="1">
          <p15:clr>
            <a:srgbClr val="A4A3A4"/>
          </p15:clr>
        </p15:guide>
        <p15:guide id="4" orient="horz" pos="119" userDrawn="1">
          <p15:clr>
            <a:srgbClr val="A4A3A4"/>
          </p15:clr>
        </p15:guide>
        <p15:guide id="5" orient="horz" pos="346"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55A166-1503-00C0-9E10-029D9F1C6766}" name="Doris Kündig" initials="DK" userId="S::doris.kuendig@zermatt.swiss::2d4cece0-09de-4a14-b8a0-477d0fe092a4" providerId="AD"/>
  <p188:author id="{859C6CDB-69E6-E43E-7924-CA2791C945B0}" name="Fabienne Fux" initials="FF" userId="S::fabienne.fux@zermatt.swiss::25e537b8-dc40-4d4a-b76d-a78ea127a9da" providerId="AD"/>
  <p188:author id="{9FE161F5-8EF8-BC93-EF47-F67E990849BC}" name="Claudine Zibung" initials="CZ" userId="S::claudine.zibung@zermatt.ch::09ecf693-b304-41be-9c86-650b3bb149b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CA58"/>
    <a:srgbClr val="96BBDA"/>
    <a:srgbClr val="000000"/>
    <a:srgbClr val="4A40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B7C48F-58AE-4AE0-9B05-869F3FC343A6}" v="6" dt="2022-12-06T13:51:43.859"/>
  </p1510:revLst>
</p1510:revInfo>
</file>

<file path=ppt/tableStyles.xml><?xml version="1.0" encoding="utf-8"?>
<a:tblStyleLst xmlns:a="http://schemas.openxmlformats.org/drawingml/2006/main" def="{F5AB1C69-6EDB-4FF4-983F-18BD219EF322}">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4" autoAdjust="0"/>
    <p:restoredTop sz="94660" autoAdjust="0"/>
  </p:normalViewPr>
  <p:slideViewPr>
    <p:cSldViewPr snapToGrid="0">
      <p:cViewPr varScale="1">
        <p:scale>
          <a:sx n="162" d="100"/>
          <a:sy n="162" d="100"/>
        </p:scale>
        <p:origin x="2394" y="144"/>
      </p:cViewPr>
      <p:guideLst>
        <p:guide pos="166"/>
        <p:guide orient="horz" pos="119"/>
        <p:guide orient="horz" pos="34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127" d="100"/>
          <a:sy n="127" d="100"/>
        </p:scale>
        <p:origin x="4840" y="2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is Kündig" userId="2d4cece0-09de-4a14-b8a0-477d0fe092a4" providerId="ADAL" clId="{9E31A100-834C-429D-89B4-006C0AE77A32}"/>
    <pc:docChg chg="undo custSel addSld delSld modSld">
      <pc:chgData name="Doris Kündig" userId="2d4cece0-09de-4a14-b8a0-477d0fe092a4" providerId="ADAL" clId="{9E31A100-834C-429D-89B4-006C0AE77A32}" dt="2022-12-01T16:27:41.932" v="638" actId="680"/>
      <pc:docMkLst>
        <pc:docMk/>
      </pc:docMkLst>
      <pc:sldChg chg="modSp mod addCm">
        <pc:chgData name="Doris Kündig" userId="2d4cece0-09de-4a14-b8a0-477d0fe092a4" providerId="ADAL" clId="{9E31A100-834C-429D-89B4-006C0AE77A32}" dt="2022-11-28T12:38:10.120" v="631" actId="207"/>
        <pc:sldMkLst>
          <pc:docMk/>
          <pc:sldMk cId="3379254333" sldId="324"/>
        </pc:sldMkLst>
        <pc:spChg chg="mod">
          <ac:chgData name="Doris Kündig" userId="2d4cece0-09de-4a14-b8a0-477d0fe092a4" providerId="ADAL" clId="{9E31A100-834C-429D-89B4-006C0AE77A32}" dt="2022-11-28T12:38:05.099" v="630" actId="207"/>
          <ac:spMkLst>
            <pc:docMk/>
            <pc:sldMk cId="3379254333" sldId="324"/>
            <ac:spMk id="3" creationId="{37F97B7D-3CCD-4ADD-1B72-628E16DB1137}"/>
          </ac:spMkLst>
        </pc:spChg>
        <pc:spChg chg="mod">
          <ac:chgData name="Doris Kündig" userId="2d4cece0-09de-4a14-b8a0-477d0fe092a4" providerId="ADAL" clId="{9E31A100-834C-429D-89B4-006C0AE77A32}" dt="2022-11-28T12:38:10.120" v="631" actId="207"/>
          <ac:spMkLst>
            <pc:docMk/>
            <pc:sldMk cId="3379254333" sldId="324"/>
            <ac:spMk id="4" creationId="{7C77F194-1B5C-1258-510C-97662E54571A}"/>
          </ac:spMkLst>
        </pc:spChg>
      </pc:sldChg>
      <pc:sldChg chg="modSp mod">
        <pc:chgData name="Doris Kündig" userId="2d4cece0-09de-4a14-b8a0-477d0fe092a4" providerId="ADAL" clId="{9E31A100-834C-429D-89B4-006C0AE77A32}" dt="2022-11-28T12:36:56.456" v="624" actId="207"/>
        <pc:sldMkLst>
          <pc:docMk/>
          <pc:sldMk cId="443171764" sldId="330"/>
        </pc:sldMkLst>
        <pc:spChg chg="mod">
          <ac:chgData name="Doris Kündig" userId="2d4cece0-09de-4a14-b8a0-477d0fe092a4" providerId="ADAL" clId="{9E31A100-834C-429D-89B4-006C0AE77A32}" dt="2022-11-28T12:36:56.456" v="624" actId="207"/>
          <ac:spMkLst>
            <pc:docMk/>
            <pc:sldMk cId="443171764" sldId="330"/>
            <ac:spMk id="3" creationId="{37F97B7D-3CCD-4ADD-1B72-628E16DB1137}"/>
          </ac:spMkLst>
        </pc:spChg>
      </pc:sldChg>
      <pc:sldChg chg="modSp mod">
        <pc:chgData name="Doris Kündig" userId="2d4cece0-09de-4a14-b8a0-477d0fe092a4" providerId="ADAL" clId="{9E31A100-834C-429D-89B4-006C0AE77A32}" dt="2022-11-28T12:37:31.070" v="626" actId="207"/>
        <pc:sldMkLst>
          <pc:docMk/>
          <pc:sldMk cId="194344529" sldId="333"/>
        </pc:sldMkLst>
        <pc:spChg chg="mod">
          <ac:chgData name="Doris Kündig" userId="2d4cece0-09de-4a14-b8a0-477d0fe092a4" providerId="ADAL" clId="{9E31A100-834C-429D-89B4-006C0AE77A32}" dt="2022-11-28T12:37:31.070" v="626" actId="207"/>
          <ac:spMkLst>
            <pc:docMk/>
            <pc:sldMk cId="194344529" sldId="333"/>
            <ac:spMk id="8" creationId="{AFE9ED05-203D-2342-64F0-A26CBA8B8FC1}"/>
          </ac:spMkLst>
        </pc:spChg>
      </pc:sldChg>
      <pc:sldChg chg="addSp delSp modSp mod setBg addCm">
        <pc:chgData name="Doris Kündig" userId="2d4cece0-09de-4a14-b8a0-477d0fe092a4" providerId="ADAL" clId="{9E31A100-834C-429D-89B4-006C0AE77A32}" dt="2022-11-28T12:33:26.696" v="623"/>
        <pc:sldMkLst>
          <pc:docMk/>
          <pc:sldMk cId="3178234040" sldId="338"/>
        </pc:sldMkLst>
        <pc:spChg chg="mod ord">
          <ac:chgData name="Doris Kündig" userId="2d4cece0-09de-4a14-b8a0-477d0fe092a4" providerId="ADAL" clId="{9E31A100-834C-429D-89B4-006C0AE77A32}" dt="2022-11-28T12:30:16.645" v="621" actId="26606"/>
          <ac:spMkLst>
            <pc:docMk/>
            <pc:sldMk cId="3178234040" sldId="338"/>
            <ac:spMk id="2" creationId="{865AFF95-C75A-A842-96B9-5EBA8BB97EFD}"/>
          </ac:spMkLst>
        </pc:spChg>
        <pc:spChg chg="add del">
          <ac:chgData name="Doris Kündig" userId="2d4cece0-09de-4a14-b8a0-477d0fe092a4" providerId="ADAL" clId="{9E31A100-834C-429D-89B4-006C0AE77A32}" dt="2022-11-28T12:30:16.645" v="621" actId="26606"/>
          <ac:spMkLst>
            <pc:docMk/>
            <pc:sldMk cId="3178234040" sldId="338"/>
            <ac:spMk id="11" creationId="{18E74F17-CC78-DD36-3D73-2DE5BE0C1737}"/>
          </ac:spMkLst>
        </pc:spChg>
        <pc:spChg chg="add del">
          <ac:chgData name="Doris Kündig" userId="2d4cece0-09de-4a14-b8a0-477d0fe092a4" providerId="ADAL" clId="{9E31A100-834C-429D-89B4-006C0AE77A32}" dt="2022-11-28T12:30:16.645" v="621" actId="26606"/>
          <ac:spMkLst>
            <pc:docMk/>
            <pc:sldMk cId="3178234040" sldId="338"/>
            <ac:spMk id="14" creationId="{D1A4588A-55D5-49B8-BE41-54ACDCFF2C17}"/>
          </ac:spMkLst>
        </pc:spChg>
        <pc:spChg chg="add del">
          <ac:chgData name="Doris Kündig" userId="2d4cece0-09de-4a14-b8a0-477d0fe092a4" providerId="ADAL" clId="{9E31A100-834C-429D-89B4-006C0AE77A32}" dt="2022-11-28T12:30:16.645" v="621" actId="26606"/>
          <ac:spMkLst>
            <pc:docMk/>
            <pc:sldMk cId="3178234040" sldId="338"/>
            <ac:spMk id="16" creationId="{F97E7EA2-EDCD-47E9-81BC-415C606D1B58}"/>
          </ac:spMkLst>
        </pc:spChg>
        <pc:picChg chg="mod">
          <ac:chgData name="Doris Kündig" userId="2d4cece0-09de-4a14-b8a0-477d0fe092a4" providerId="ADAL" clId="{9E31A100-834C-429D-89B4-006C0AE77A32}" dt="2022-11-28T12:30:17.160" v="622" actId="14826"/>
          <ac:picMkLst>
            <pc:docMk/>
            <pc:sldMk cId="3178234040" sldId="338"/>
            <ac:picMk id="7" creationId="{7A5968DD-7EDC-E1C0-08DC-8D702109FD1B}"/>
          </ac:picMkLst>
        </pc:picChg>
      </pc:sldChg>
      <pc:sldChg chg="modSp mod">
        <pc:chgData name="Doris Kündig" userId="2d4cece0-09de-4a14-b8a0-477d0fe092a4" providerId="ADAL" clId="{9E31A100-834C-429D-89B4-006C0AE77A32}" dt="2022-11-28T12:38:19.816" v="632" actId="207"/>
        <pc:sldMkLst>
          <pc:docMk/>
          <pc:sldMk cId="1828225823" sldId="340"/>
        </pc:sldMkLst>
        <pc:spChg chg="mod">
          <ac:chgData name="Doris Kündig" userId="2d4cece0-09de-4a14-b8a0-477d0fe092a4" providerId="ADAL" clId="{9E31A100-834C-429D-89B4-006C0AE77A32}" dt="2022-11-28T12:38:19.816" v="632" actId="207"/>
          <ac:spMkLst>
            <pc:docMk/>
            <pc:sldMk cId="1828225823" sldId="340"/>
            <ac:spMk id="3" creationId="{37F97B7D-3CCD-4ADD-1B72-628E16DB1137}"/>
          </ac:spMkLst>
        </pc:spChg>
      </pc:sldChg>
      <pc:sldChg chg="addSp delSp modSp new del mod">
        <pc:chgData name="Doris Kündig" userId="2d4cece0-09de-4a14-b8a0-477d0fe092a4" providerId="ADAL" clId="{9E31A100-834C-429D-89B4-006C0AE77A32}" dt="2022-12-01T16:27:41.932" v="638" actId="680"/>
        <pc:sldMkLst>
          <pc:docMk/>
          <pc:sldMk cId="963206418" sldId="345"/>
        </pc:sldMkLst>
        <pc:picChg chg="add del mod">
          <ac:chgData name="Doris Kündig" userId="2d4cece0-09de-4a14-b8a0-477d0fe092a4" providerId="ADAL" clId="{9E31A100-834C-429D-89B4-006C0AE77A32}" dt="2022-12-01T16:27:40.880" v="637" actId="22"/>
          <ac:picMkLst>
            <pc:docMk/>
            <pc:sldMk cId="963206418" sldId="345"/>
            <ac:picMk id="3" creationId="{5B9F6A76-07A1-62C9-D578-B5E42AB18A3E}"/>
          </ac:picMkLst>
        </pc:picChg>
      </pc:sldChg>
    </pc:docChg>
  </pc:docChgLst>
  <pc:docChgLst>
    <pc:chgData name="Fabienne Fux" userId="25e537b8-dc40-4d4a-b76d-a78ea127a9da" providerId="ADAL" clId="{FF09334B-C3E4-4AE1-A215-C2C8068D988B}"/>
    <pc:docChg chg="undo custSel addSld delSld modSld sldOrd">
      <pc:chgData name="Fabienne Fux" userId="25e537b8-dc40-4d4a-b76d-a78ea127a9da" providerId="ADAL" clId="{FF09334B-C3E4-4AE1-A215-C2C8068D988B}" dt="2022-11-21T15:02:08.790" v="2638" actId="478"/>
      <pc:docMkLst>
        <pc:docMk/>
      </pc:docMkLst>
      <pc:sldChg chg="addSp delSp modSp mod modClrScheme chgLayout">
        <pc:chgData name="Fabienne Fux" userId="25e537b8-dc40-4d4a-b76d-a78ea127a9da" providerId="ADAL" clId="{FF09334B-C3E4-4AE1-A215-C2C8068D988B}" dt="2022-10-31T15:50:25.521" v="1" actId="700"/>
        <pc:sldMkLst>
          <pc:docMk/>
          <pc:sldMk cId="756519951" sldId="288"/>
        </pc:sldMkLst>
        <pc:spChg chg="add del mod ord">
          <ac:chgData name="Fabienne Fux" userId="25e537b8-dc40-4d4a-b76d-a78ea127a9da" providerId="ADAL" clId="{FF09334B-C3E4-4AE1-A215-C2C8068D988B}" dt="2022-10-31T15:50:25.521" v="1" actId="700"/>
          <ac:spMkLst>
            <pc:docMk/>
            <pc:sldMk cId="756519951" sldId="288"/>
            <ac:spMk id="2" creationId="{A3DEA20B-5F20-AB3A-4D30-BD98394AFE06}"/>
          </ac:spMkLst>
        </pc:spChg>
        <pc:spChg chg="add del mod ord">
          <ac:chgData name="Fabienne Fux" userId="25e537b8-dc40-4d4a-b76d-a78ea127a9da" providerId="ADAL" clId="{FF09334B-C3E4-4AE1-A215-C2C8068D988B}" dt="2022-10-31T15:50:25.521" v="1" actId="700"/>
          <ac:spMkLst>
            <pc:docMk/>
            <pc:sldMk cId="756519951" sldId="288"/>
            <ac:spMk id="3" creationId="{38FB19F2-D1C0-8544-569D-43DC3F54271C}"/>
          </ac:spMkLst>
        </pc:spChg>
      </pc:sldChg>
      <pc:sldChg chg="addSp delSp modSp mod modClrScheme chgLayout">
        <pc:chgData name="Fabienne Fux" userId="25e537b8-dc40-4d4a-b76d-a78ea127a9da" providerId="ADAL" clId="{FF09334B-C3E4-4AE1-A215-C2C8068D988B}" dt="2022-11-21T14:53:36.803" v="2615" actId="207"/>
        <pc:sldMkLst>
          <pc:docMk/>
          <pc:sldMk cId="2154938461" sldId="295"/>
        </pc:sldMkLst>
        <pc:spChg chg="del mod ord">
          <ac:chgData name="Fabienne Fux" userId="25e537b8-dc40-4d4a-b76d-a78ea127a9da" providerId="ADAL" clId="{FF09334B-C3E4-4AE1-A215-C2C8068D988B}" dt="2022-10-31T15:50:29.865" v="2" actId="700"/>
          <ac:spMkLst>
            <pc:docMk/>
            <pc:sldMk cId="2154938461" sldId="295"/>
            <ac:spMk id="2" creationId="{09FB01DF-AF0B-FC4C-BD58-80EE3580E10E}"/>
          </ac:spMkLst>
        </pc:spChg>
        <pc:spChg chg="add mod ord">
          <ac:chgData name="Fabienne Fux" userId="25e537b8-dc40-4d4a-b76d-a78ea127a9da" providerId="ADAL" clId="{FF09334B-C3E4-4AE1-A215-C2C8068D988B}" dt="2022-11-21T14:53:36.803" v="2615" actId="207"/>
          <ac:spMkLst>
            <pc:docMk/>
            <pc:sldMk cId="2154938461" sldId="295"/>
            <ac:spMk id="3" creationId="{7B5FD6FA-612B-3D77-55EB-37E2DEFA4B0A}"/>
          </ac:spMkLst>
        </pc:spChg>
        <pc:spChg chg="del mod ord">
          <ac:chgData name="Fabienne Fux" userId="25e537b8-dc40-4d4a-b76d-a78ea127a9da" providerId="ADAL" clId="{FF09334B-C3E4-4AE1-A215-C2C8068D988B}" dt="2022-10-31T15:50:29.865" v="2" actId="700"/>
          <ac:spMkLst>
            <pc:docMk/>
            <pc:sldMk cId="2154938461" sldId="295"/>
            <ac:spMk id="4" creationId="{9FB1F1CA-1563-7547-B057-4EE12DA9FFE3}"/>
          </ac:spMkLst>
        </pc:spChg>
        <pc:spChg chg="add del mod ord">
          <ac:chgData name="Fabienne Fux" userId="25e537b8-dc40-4d4a-b76d-a78ea127a9da" providerId="ADAL" clId="{FF09334B-C3E4-4AE1-A215-C2C8068D988B}" dt="2022-10-31T15:50:47.156" v="15" actId="700"/>
          <ac:spMkLst>
            <pc:docMk/>
            <pc:sldMk cId="2154938461" sldId="295"/>
            <ac:spMk id="5" creationId="{2D356A73-43AA-87D8-CA82-D61C89FCA5B2}"/>
          </ac:spMkLst>
        </pc:spChg>
        <pc:spChg chg="add del mod ord">
          <ac:chgData name="Fabienne Fux" userId="25e537b8-dc40-4d4a-b76d-a78ea127a9da" providerId="ADAL" clId="{FF09334B-C3E4-4AE1-A215-C2C8068D988B}" dt="2022-10-31T15:51:14.387" v="20" actId="478"/>
          <ac:spMkLst>
            <pc:docMk/>
            <pc:sldMk cId="2154938461" sldId="295"/>
            <ac:spMk id="6" creationId="{C6F72262-A11D-79AD-1735-64F2DF95BF42}"/>
          </ac:spMkLst>
        </pc:spChg>
        <pc:picChg chg="add mod">
          <ac:chgData name="Fabienne Fux" userId="25e537b8-dc40-4d4a-b76d-a78ea127a9da" providerId="ADAL" clId="{FF09334B-C3E4-4AE1-A215-C2C8068D988B}" dt="2022-10-31T15:51:15.852" v="21" actId="1076"/>
          <ac:picMkLst>
            <pc:docMk/>
            <pc:sldMk cId="2154938461" sldId="295"/>
            <ac:picMk id="7" creationId="{471F0868-3EE9-2C16-FE63-5720B886A11E}"/>
          </ac:picMkLst>
        </pc:picChg>
      </pc:sldChg>
      <pc:sldChg chg="add del">
        <pc:chgData name="Fabienne Fux" userId="25e537b8-dc40-4d4a-b76d-a78ea127a9da" providerId="ADAL" clId="{FF09334B-C3E4-4AE1-A215-C2C8068D988B}" dt="2022-11-15T15:21:57.444" v="1270" actId="47"/>
        <pc:sldMkLst>
          <pc:docMk/>
          <pc:sldMk cId="490762242" sldId="296"/>
        </pc:sldMkLst>
      </pc:sldChg>
      <pc:sldChg chg="add del">
        <pc:chgData name="Fabienne Fux" userId="25e537b8-dc40-4d4a-b76d-a78ea127a9da" providerId="ADAL" clId="{FF09334B-C3E4-4AE1-A215-C2C8068D988B}" dt="2022-11-15T15:21:57.444" v="1270" actId="47"/>
        <pc:sldMkLst>
          <pc:docMk/>
          <pc:sldMk cId="773092333" sldId="297"/>
        </pc:sldMkLst>
      </pc:sldChg>
      <pc:sldChg chg="addSp delSp modSp del mod setBg modClrScheme setClrOvrMap chgLayout">
        <pc:chgData name="Fabienne Fux" userId="25e537b8-dc40-4d4a-b76d-a78ea127a9da" providerId="ADAL" clId="{FF09334B-C3E4-4AE1-A215-C2C8068D988B}" dt="2022-11-21T14:53:14.268" v="2603" actId="2696"/>
        <pc:sldMkLst>
          <pc:docMk/>
          <pc:sldMk cId="2212907519" sldId="298"/>
        </pc:sldMkLst>
        <pc:spChg chg="mod ord">
          <ac:chgData name="Fabienne Fux" userId="25e537b8-dc40-4d4a-b76d-a78ea127a9da" providerId="ADAL" clId="{FF09334B-C3E4-4AE1-A215-C2C8068D988B}" dt="2022-10-31T15:53:36.603" v="65" actId="26606"/>
          <ac:spMkLst>
            <pc:docMk/>
            <pc:sldMk cId="2212907519" sldId="298"/>
            <ac:spMk id="2" creationId="{865AFF95-C75A-A842-96B9-5EBA8BB97EFD}"/>
          </ac:spMkLst>
        </pc:spChg>
        <pc:spChg chg="del mod ord">
          <ac:chgData name="Fabienne Fux" userId="25e537b8-dc40-4d4a-b76d-a78ea127a9da" providerId="ADAL" clId="{FF09334B-C3E4-4AE1-A215-C2C8068D988B}" dt="2022-10-31T15:51:47.068" v="54" actId="700"/>
          <ac:spMkLst>
            <pc:docMk/>
            <pc:sldMk cId="2212907519" sldId="298"/>
            <ac:spMk id="3" creationId="{7CE82423-93A3-014C-86E4-09A908E3822E}"/>
          </ac:spMkLst>
        </pc:spChg>
        <pc:spChg chg="add del mod ord">
          <ac:chgData name="Fabienne Fux" userId="25e537b8-dc40-4d4a-b76d-a78ea127a9da" providerId="ADAL" clId="{FF09334B-C3E4-4AE1-A215-C2C8068D988B}" dt="2022-10-31T15:53:07.126" v="55" actId="931"/>
          <ac:spMkLst>
            <pc:docMk/>
            <pc:sldMk cId="2212907519" sldId="298"/>
            <ac:spMk id="4" creationId="{F884E1C8-3878-BAA9-78B9-233980BE141D}"/>
          </ac:spMkLst>
        </pc:spChg>
        <pc:spChg chg="add del mod ord">
          <ac:chgData name="Fabienne Fux" userId="25e537b8-dc40-4d4a-b76d-a78ea127a9da" providerId="ADAL" clId="{FF09334B-C3E4-4AE1-A215-C2C8068D988B}" dt="2022-11-21T14:03:35.260" v="1826" actId="478"/>
          <ac:spMkLst>
            <pc:docMk/>
            <pc:sldMk cId="2212907519" sldId="298"/>
            <ac:spMk id="5" creationId="{69A6F56B-FEE7-1F49-519E-2A61991494CA}"/>
          </ac:spMkLst>
        </pc:spChg>
        <pc:spChg chg="add del">
          <ac:chgData name="Fabienne Fux" userId="25e537b8-dc40-4d4a-b76d-a78ea127a9da" providerId="ADAL" clId="{FF09334B-C3E4-4AE1-A215-C2C8068D988B}" dt="2022-10-31T15:53:30.646" v="59" actId="26606"/>
          <ac:spMkLst>
            <pc:docMk/>
            <pc:sldMk cId="2212907519" sldId="298"/>
            <ac:spMk id="12" creationId="{37C89E4B-3C9F-44B9-8B86-D9E3D112D8EC}"/>
          </ac:spMkLst>
        </pc:spChg>
        <pc:spChg chg="add del">
          <ac:chgData name="Fabienne Fux" userId="25e537b8-dc40-4d4a-b76d-a78ea127a9da" providerId="ADAL" clId="{FF09334B-C3E4-4AE1-A215-C2C8068D988B}" dt="2022-10-31T15:53:31.574" v="61" actId="26606"/>
          <ac:spMkLst>
            <pc:docMk/>
            <pc:sldMk cId="2212907519" sldId="298"/>
            <ac:spMk id="18" creationId="{F13C74B1-5B17-4795-BED0-7140497B445A}"/>
          </ac:spMkLst>
        </pc:spChg>
        <pc:spChg chg="add del">
          <ac:chgData name="Fabienne Fux" userId="25e537b8-dc40-4d4a-b76d-a78ea127a9da" providerId="ADAL" clId="{FF09334B-C3E4-4AE1-A215-C2C8068D988B}" dt="2022-10-31T15:53:31.574" v="61" actId="26606"/>
          <ac:spMkLst>
            <pc:docMk/>
            <pc:sldMk cId="2212907519" sldId="298"/>
            <ac:spMk id="19" creationId="{D4974D33-8DC5-464E-8C6D-BE58F0669C17}"/>
          </ac:spMkLst>
        </pc:spChg>
        <pc:spChg chg="add del">
          <ac:chgData name="Fabienne Fux" userId="25e537b8-dc40-4d4a-b76d-a78ea127a9da" providerId="ADAL" clId="{FF09334B-C3E4-4AE1-A215-C2C8068D988B}" dt="2022-10-31T15:53:31.574" v="61" actId="26606"/>
          <ac:spMkLst>
            <pc:docMk/>
            <pc:sldMk cId="2212907519" sldId="298"/>
            <ac:spMk id="20" creationId="{69A6F56B-FEE7-1F49-519E-2A61991494CA}"/>
          </ac:spMkLst>
        </pc:spChg>
        <pc:spChg chg="add del">
          <ac:chgData name="Fabienne Fux" userId="25e537b8-dc40-4d4a-b76d-a78ea127a9da" providerId="ADAL" clId="{FF09334B-C3E4-4AE1-A215-C2C8068D988B}" dt="2022-10-31T15:53:33.771" v="63" actId="26606"/>
          <ac:spMkLst>
            <pc:docMk/>
            <pc:sldMk cId="2212907519" sldId="298"/>
            <ac:spMk id="22" creationId="{5E8D2E83-FB3A-40E7-A9E5-7AB389D612B4}"/>
          </ac:spMkLst>
        </pc:spChg>
        <pc:spChg chg="add del">
          <ac:chgData name="Fabienne Fux" userId="25e537b8-dc40-4d4a-b76d-a78ea127a9da" providerId="ADAL" clId="{FF09334B-C3E4-4AE1-A215-C2C8068D988B}" dt="2022-10-31T15:53:33.771" v="63" actId="26606"/>
          <ac:spMkLst>
            <pc:docMk/>
            <pc:sldMk cId="2212907519" sldId="298"/>
            <ac:spMk id="23" creationId="{69A6F56B-FEE7-1F49-519E-2A61991494CA}"/>
          </ac:spMkLst>
        </pc:spChg>
        <pc:spChg chg="add del">
          <ac:chgData name="Fabienne Fux" userId="25e537b8-dc40-4d4a-b76d-a78ea127a9da" providerId="ADAL" clId="{FF09334B-C3E4-4AE1-A215-C2C8068D988B}" dt="2022-10-31T15:53:36.603" v="65" actId="26606"/>
          <ac:spMkLst>
            <pc:docMk/>
            <pc:sldMk cId="2212907519" sldId="298"/>
            <ac:spMk id="25" creationId="{86C7B4A1-154A-4DF0-AC46-F88D75A2E0FD}"/>
          </ac:spMkLst>
        </pc:spChg>
        <pc:spChg chg="add del">
          <ac:chgData name="Fabienne Fux" userId="25e537b8-dc40-4d4a-b76d-a78ea127a9da" providerId="ADAL" clId="{FF09334B-C3E4-4AE1-A215-C2C8068D988B}" dt="2022-10-31T15:53:36.603" v="65" actId="26606"/>
          <ac:spMkLst>
            <pc:docMk/>
            <pc:sldMk cId="2212907519" sldId="298"/>
            <ac:spMk id="26" creationId="{69A6F56B-FEE7-1F49-519E-2A61991494CA}"/>
          </ac:spMkLst>
        </pc:spChg>
        <pc:picChg chg="add mod modCrop">
          <ac:chgData name="Fabienne Fux" userId="25e537b8-dc40-4d4a-b76d-a78ea127a9da" providerId="ADAL" clId="{FF09334B-C3E4-4AE1-A215-C2C8068D988B}" dt="2022-10-31T15:58:27.025" v="84" actId="14826"/>
          <ac:picMkLst>
            <pc:docMk/>
            <pc:sldMk cId="2212907519" sldId="298"/>
            <ac:picMk id="7" creationId="{7A5968DD-7EDC-E1C0-08DC-8D702109FD1B}"/>
          </ac:picMkLst>
        </pc:picChg>
        <pc:cxnChg chg="add del">
          <ac:chgData name="Fabienne Fux" userId="25e537b8-dc40-4d4a-b76d-a78ea127a9da" providerId="ADAL" clId="{FF09334B-C3E4-4AE1-A215-C2C8068D988B}" dt="2022-10-31T15:53:30.646" v="59" actId="26606"/>
          <ac:cxnSpMkLst>
            <pc:docMk/>
            <pc:sldMk cId="2212907519" sldId="298"/>
            <ac:cxnSpMk id="14" creationId="{AA2EAA10-076F-46BD-8F0F-B9A2FB77A85C}"/>
          </ac:cxnSpMkLst>
        </pc:cxnChg>
        <pc:cxnChg chg="add del">
          <ac:chgData name="Fabienne Fux" userId="25e537b8-dc40-4d4a-b76d-a78ea127a9da" providerId="ADAL" clId="{FF09334B-C3E4-4AE1-A215-C2C8068D988B}" dt="2022-10-31T15:53:30.646" v="59" actId="26606"/>
          <ac:cxnSpMkLst>
            <pc:docMk/>
            <pc:sldMk cId="2212907519" sldId="298"/>
            <ac:cxnSpMk id="16" creationId="{D891E407-403B-4764-86C9-33A56D3BCAA3}"/>
          </ac:cxnSpMkLst>
        </pc:cxnChg>
      </pc:sldChg>
      <pc:sldChg chg="add del">
        <pc:chgData name="Fabienne Fux" userId="25e537b8-dc40-4d4a-b76d-a78ea127a9da" providerId="ADAL" clId="{FF09334B-C3E4-4AE1-A215-C2C8068D988B}" dt="2022-11-15T15:21:54.429" v="1269" actId="47"/>
        <pc:sldMkLst>
          <pc:docMk/>
          <pc:sldMk cId="216597477" sldId="299"/>
        </pc:sldMkLst>
      </pc:sldChg>
      <pc:sldChg chg="add del">
        <pc:chgData name="Fabienne Fux" userId="25e537b8-dc40-4d4a-b76d-a78ea127a9da" providerId="ADAL" clId="{FF09334B-C3E4-4AE1-A215-C2C8068D988B}" dt="2022-11-15T15:21:57.444" v="1270" actId="47"/>
        <pc:sldMkLst>
          <pc:docMk/>
          <pc:sldMk cId="2869700989" sldId="300"/>
        </pc:sldMkLst>
      </pc:sldChg>
      <pc:sldChg chg="add del">
        <pc:chgData name="Fabienne Fux" userId="25e537b8-dc40-4d4a-b76d-a78ea127a9da" providerId="ADAL" clId="{FF09334B-C3E4-4AE1-A215-C2C8068D988B}" dt="2022-11-15T15:21:57.444" v="1270" actId="47"/>
        <pc:sldMkLst>
          <pc:docMk/>
          <pc:sldMk cId="1707118227" sldId="301"/>
        </pc:sldMkLst>
      </pc:sldChg>
      <pc:sldChg chg="add del">
        <pc:chgData name="Fabienne Fux" userId="25e537b8-dc40-4d4a-b76d-a78ea127a9da" providerId="ADAL" clId="{FF09334B-C3E4-4AE1-A215-C2C8068D988B}" dt="2022-11-15T15:21:57.444" v="1270" actId="47"/>
        <pc:sldMkLst>
          <pc:docMk/>
          <pc:sldMk cId="1803176163" sldId="302"/>
        </pc:sldMkLst>
      </pc:sldChg>
      <pc:sldChg chg="modSp add del">
        <pc:chgData name="Fabienne Fux" userId="25e537b8-dc40-4d4a-b76d-a78ea127a9da" providerId="ADAL" clId="{FF09334B-C3E4-4AE1-A215-C2C8068D988B}" dt="2022-11-15T16:34:09.959" v="1822" actId="47"/>
        <pc:sldMkLst>
          <pc:docMk/>
          <pc:sldMk cId="3718706110" sldId="303"/>
        </pc:sldMkLst>
        <pc:picChg chg="mod">
          <ac:chgData name="Fabienne Fux" userId="25e537b8-dc40-4d4a-b76d-a78ea127a9da" providerId="ADAL" clId="{FF09334B-C3E4-4AE1-A215-C2C8068D988B}" dt="2022-10-31T16:01:46.384" v="87" actId="14826"/>
          <ac:picMkLst>
            <pc:docMk/>
            <pc:sldMk cId="3718706110" sldId="303"/>
            <ac:picMk id="7" creationId="{7A5968DD-7EDC-E1C0-08DC-8D702109FD1B}"/>
          </ac:picMkLst>
        </pc:picChg>
      </pc:sldChg>
      <pc:sldChg chg="modSp add del mod">
        <pc:chgData name="Fabienne Fux" userId="25e537b8-dc40-4d4a-b76d-a78ea127a9da" providerId="ADAL" clId="{FF09334B-C3E4-4AE1-A215-C2C8068D988B}" dt="2022-11-15T15:08:15.466" v="995" actId="2696"/>
        <pc:sldMkLst>
          <pc:docMk/>
          <pc:sldMk cId="42018792" sldId="304"/>
        </pc:sldMkLst>
        <pc:spChg chg="mod">
          <ac:chgData name="Fabienne Fux" userId="25e537b8-dc40-4d4a-b76d-a78ea127a9da" providerId="ADAL" clId="{FF09334B-C3E4-4AE1-A215-C2C8068D988B}" dt="2022-10-31T16:02:29.017" v="118" actId="20577"/>
          <ac:spMkLst>
            <pc:docMk/>
            <pc:sldMk cId="42018792" sldId="304"/>
            <ac:spMk id="2" creationId="{865AFF95-C75A-A842-96B9-5EBA8BB97EFD}"/>
          </ac:spMkLst>
        </pc:spChg>
        <pc:picChg chg="mod">
          <ac:chgData name="Fabienne Fux" userId="25e537b8-dc40-4d4a-b76d-a78ea127a9da" providerId="ADAL" clId="{FF09334B-C3E4-4AE1-A215-C2C8068D988B}" dt="2022-10-31T16:14:41.344" v="256" actId="14826"/>
          <ac:picMkLst>
            <pc:docMk/>
            <pc:sldMk cId="42018792" sldId="304"/>
            <ac:picMk id="7" creationId="{7A5968DD-7EDC-E1C0-08DC-8D702109FD1B}"/>
          </ac:picMkLst>
        </pc:picChg>
      </pc:sldChg>
      <pc:sldChg chg="modSp add del mod">
        <pc:chgData name="Fabienne Fux" userId="25e537b8-dc40-4d4a-b76d-a78ea127a9da" providerId="ADAL" clId="{FF09334B-C3E4-4AE1-A215-C2C8068D988B}" dt="2022-11-15T15:08:15.466" v="995" actId="2696"/>
        <pc:sldMkLst>
          <pc:docMk/>
          <pc:sldMk cId="3776990852" sldId="305"/>
        </pc:sldMkLst>
        <pc:spChg chg="mod">
          <ac:chgData name="Fabienne Fux" userId="25e537b8-dc40-4d4a-b76d-a78ea127a9da" providerId="ADAL" clId="{FF09334B-C3E4-4AE1-A215-C2C8068D988B}" dt="2022-10-31T16:02:43.747" v="168" actId="20577"/>
          <ac:spMkLst>
            <pc:docMk/>
            <pc:sldMk cId="3776990852" sldId="305"/>
            <ac:spMk id="2" creationId="{865AFF95-C75A-A842-96B9-5EBA8BB97EFD}"/>
          </ac:spMkLst>
        </pc:spChg>
        <pc:picChg chg="mod">
          <ac:chgData name="Fabienne Fux" userId="25e537b8-dc40-4d4a-b76d-a78ea127a9da" providerId="ADAL" clId="{FF09334B-C3E4-4AE1-A215-C2C8068D988B}" dt="2022-10-31T16:14:51.486" v="257" actId="14826"/>
          <ac:picMkLst>
            <pc:docMk/>
            <pc:sldMk cId="3776990852" sldId="305"/>
            <ac:picMk id="7" creationId="{7A5968DD-7EDC-E1C0-08DC-8D702109FD1B}"/>
          </ac:picMkLst>
        </pc:picChg>
      </pc:sldChg>
      <pc:sldChg chg="modSp add del mod">
        <pc:chgData name="Fabienne Fux" userId="25e537b8-dc40-4d4a-b76d-a78ea127a9da" providerId="ADAL" clId="{FF09334B-C3E4-4AE1-A215-C2C8068D988B}" dt="2022-11-15T15:08:15.466" v="995" actId="2696"/>
        <pc:sldMkLst>
          <pc:docMk/>
          <pc:sldMk cId="1048767157" sldId="306"/>
        </pc:sldMkLst>
        <pc:spChg chg="mod">
          <ac:chgData name="Fabienne Fux" userId="25e537b8-dc40-4d4a-b76d-a78ea127a9da" providerId="ADAL" clId="{FF09334B-C3E4-4AE1-A215-C2C8068D988B}" dt="2022-10-31T16:02:58.818" v="205" actId="20577"/>
          <ac:spMkLst>
            <pc:docMk/>
            <pc:sldMk cId="1048767157" sldId="306"/>
            <ac:spMk id="2" creationId="{865AFF95-C75A-A842-96B9-5EBA8BB97EFD}"/>
          </ac:spMkLst>
        </pc:spChg>
        <pc:picChg chg="mod">
          <ac:chgData name="Fabienne Fux" userId="25e537b8-dc40-4d4a-b76d-a78ea127a9da" providerId="ADAL" clId="{FF09334B-C3E4-4AE1-A215-C2C8068D988B}" dt="2022-10-31T16:15:15.898" v="258" actId="14826"/>
          <ac:picMkLst>
            <pc:docMk/>
            <pc:sldMk cId="1048767157" sldId="306"/>
            <ac:picMk id="7" creationId="{7A5968DD-7EDC-E1C0-08DC-8D702109FD1B}"/>
          </ac:picMkLst>
        </pc:picChg>
      </pc:sldChg>
      <pc:sldChg chg="delSp modSp add mod">
        <pc:chgData name="Fabienne Fux" userId="25e537b8-dc40-4d4a-b76d-a78ea127a9da" providerId="ADAL" clId="{FF09334B-C3E4-4AE1-A215-C2C8068D988B}" dt="2022-11-21T14:04:32.363" v="1828" actId="478"/>
        <pc:sldMkLst>
          <pc:docMk/>
          <pc:sldMk cId="3238295738" sldId="307"/>
        </pc:sldMkLst>
        <pc:spChg chg="mod">
          <ac:chgData name="Fabienne Fux" userId="25e537b8-dc40-4d4a-b76d-a78ea127a9da" providerId="ADAL" clId="{FF09334B-C3E4-4AE1-A215-C2C8068D988B}" dt="2022-10-31T16:03:18.993" v="255" actId="5793"/>
          <ac:spMkLst>
            <pc:docMk/>
            <pc:sldMk cId="3238295738" sldId="307"/>
            <ac:spMk id="2" creationId="{865AFF95-C75A-A842-96B9-5EBA8BB97EFD}"/>
          </ac:spMkLst>
        </pc:spChg>
        <pc:spChg chg="del">
          <ac:chgData name="Fabienne Fux" userId="25e537b8-dc40-4d4a-b76d-a78ea127a9da" providerId="ADAL" clId="{FF09334B-C3E4-4AE1-A215-C2C8068D988B}" dt="2022-11-21T14:04:32.363" v="1828" actId="478"/>
          <ac:spMkLst>
            <pc:docMk/>
            <pc:sldMk cId="3238295738" sldId="307"/>
            <ac:spMk id="5" creationId="{69A6F56B-FEE7-1F49-519E-2A61991494CA}"/>
          </ac:spMkLst>
        </pc:spChg>
        <pc:picChg chg="mod">
          <ac:chgData name="Fabienne Fux" userId="25e537b8-dc40-4d4a-b76d-a78ea127a9da" providerId="ADAL" clId="{FF09334B-C3E4-4AE1-A215-C2C8068D988B}" dt="2022-10-31T16:15:25.930" v="259" actId="14826"/>
          <ac:picMkLst>
            <pc:docMk/>
            <pc:sldMk cId="3238295738" sldId="307"/>
            <ac:picMk id="7" creationId="{7A5968DD-7EDC-E1C0-08DC-8D702109FD1B}"/>
          </ac:picMkLst>
        </pc:picChg>
      </pc:sldChg>
      <pc:sldChg chg="addSp delSp modSp add mod">
        <pc:chgData name="Fabienne Fux" userId="25e537b8-dc40-4d4a-b76d-a78ea127a9da" providerId="ADAL" clId="{FF09334B-C3E4-4AE1-A215-C2C8068D988B}" dt="2022-11-21T14:04:47.859" v="1831" actId="478"/>
        <pc:sldMkLst>
          <pc:docMk/>
          <pc:sldMk cId="3166077852" sldId="308"/>
        </pc:sldMkLst>
        <pc:spChg chg="mod">
          <ac:chgData name="Fabienne Fux" userId="25e537b8-dc40-4d4a-b76d-a78ea127a9da" providerId="ADAL" clId="{FF09334B-C3E4-4AE1-A215-C2C8068D988B}" dt="2022-10-31T16:15:54.887" v="264" actId="20577"/>
          <ac:spMkLst>
            <pc:docMk/>
            <pc:sldMk cId="3166077852" sldId="308"/>
            <ac:spMk id="2" creationId="{865AFF95-C75A-A842-96B9-5EBA8BB97EFD}"/>
          </ac:spMkLst>
        </pc:spChg>
        <pc:spChg chg="add del mod">
          <ac:chgData name="Fabienne Fux" userId="25e537b8-dc40-4d4a-b76d-a78ea127a9da" providerId="ADAL" clId="{FF09334B-C3E4-4AE1-A215-C2C8068D988B}" dt="2022-11-21T14:04:44.792" v="1830" actId="478"/>
          <ac:spMkLst>
            <pc:docMk/>
            <pc:sldMk cId="3166077852" sldId="308"/>
            <ac:spMk id="4" creationId="{63629EC0-4241-6C2E-EC17-1D92E7FB003F}"/>
          </ac:spMkLst>
        </pc:spChg>
        <pc:spChg chg="del">
          <ac:chgData name="Fabienne Fux" userId="25e537b8-dc40-4d4a-b76d-a78ea127a9da" providerId="ADAL" clId="{FF09334B-C3E4-4AE1-A215-C2C8068D988B}" dt="2022-11-21T14:04:47.859" v="1831" actId="478"/>
          <ac:spMkLst>
            <pc:docMk/>
            <pc:sldMk cId="3166077852" sldId="308"/>
            <ac:spMk id="5" creationId="{69A6F56B-FEE7-1F49-519E-2A61991494CA}"/>
          </ac:spMkLst>
        </pc:spChg>
        <pc:picChg chg="add del mod">
          <ac:chgData name="Fabienne Fux" userId="25e537b8-dc40-4d4a-b76d-a78ea127a9da" providerId="ADAL" clId="{FF09334B-C3E4-4AE1-A215-C2C8068D988B}" dt="2022-11-21T14:04:44.792" v="1830" actId="478"/>
          <ac:picMkLst>
            <pc:docMk/>
            <pc:sldMk cId="3166077852" sldId="308"/>
            <ac:picMk id="7" creationId="{7A5968DD-7EDC-E1C0-08DC-8D702109FD1B}"/>
          </ac:picMkLst>
        </pc:picChg>
      </pc:sldChg>
      <pc:sldChg chg="modSp add del mod">
        <pc:chgData name="Fabienne Fux" userId="25e537b8-dc40-4d4a-b76d-a78ea127a9da" providerId="ADAL" clId="{FF09334B-C3E4-4AE1-A215-C2C8068D988B}" dt="2022-11-15T15:08:21.050" v="996" actId="2696"/>
        <pc:sldMkLst>
          <pc:docMk/>
          <pc:sldMk cId="1191495088" sldId="309"/>
        </pc:sldMkLst>
        <pc:spChg chg="mod">
          <ac:chgData name="Fabienne Fux" userId="25e537b8-dc40-4d4a-b76d-a78ea127a9da" providerId="ADAL" clId="{FF09334B-C3E4-4AE1-A215-C2C8068D988B}" dt="2022-10-31T16:16:11.450" v="300" actId="20577"/>
          <ac:spMkLst>
            <pc:docMk/>
            <pc:sldMk cId="1191495088" sldId="309"/>
            <ac:spMk id="2" creationId="{865AFF95-C75A-A842-96B9-5EBA8BB97EFD}"/>
          </ac:spMkLst>
        </pc:spChg>
        <pc:picChg chg="mod">
          <ac:chgData name="Fabienne Fux" userId="25e537b8-dc40-4d4a-b76d-a78ea127a9da" providerId="ADAL" clId="{FF09334B-C3E4-4AE1-A215-C2C8068D988B}" dt="2022-10-31T16:17:30.566" v="419" actId="14826"/>
          <ac:picMkLst>
            <pc:docMk/>
            <pc:sldMk cId="1191495088" sldId="309"/>
            <ac:picMk id="7" creationId="{7A5968DD-7EDC-E1C0-08DC-8D702109FD1B}"/>
          </ac:picMkLst>
        </pc:picChg>
      </pc:sldChg>
      <pc:sldChg chg="modSp add del mod">
        <pc:chgData name="Fabienne Fux" userId="25e537b8-dc40-4d4a-b76d-a78ea127a9da" providerId="ADAL" clId="{FF09334B-C3E4-4AE1-A215-C2C8068D988B}" dt="2022-11-15T15:08:21.050" v="996" actId="2696"/>
        <pc:sldMkLst>
          <pc:docMk/>
          <pc:sldMk cId="277071789" sldId="310"/>
        </pc:sldMkLst>
        <pc:spChg chg="mod">
          <ac:chgData name="Fabienne Fux" userId="25e537b8-dc40-4d4a-b76d-a78ea127a9da" providerId="ADAL" clId="{FF09334B-C3E4-4AE1-A215-C2C8068D988B}" dt="2022-10-31T16:16:30.116" v="347" actId="20577"/>
          <ac:spMkLst>
            <pc:docMk/>
            <pc:sldMk cId="277071789" sldId="310"/>
            <ac:spMk id="2" creationId="{865AFF95-C75A-A842-96B9-5EBA8BB97EFD}"/>
          </ac:spMkLst>
        </pc:spChg>
        <pc:picChg chg="mod">
          <ac:chgData name="Fabienne Fux" userId="25e537b8-dc40-4d4a-b76d-a78ea127a9da" providerId="ADAL" clId="{FF09334B-C3E4-4AE1-A215-C2C8068D988B}" dt="2022-10-31T16:17:37.487" v="420" actId="14826"/>
          <ac:picMkLst>
            <pc:docMk/>
            <pc:sldMk cId="277071789" sldId="310"/>
            <ac:picMk id="7" creationId="{7A5968DD-7EDC-E1C0-08DC-8D702109FD1B}"/>
          </ac:picMkLst>
        </pc:picChg>
      </pc:sldChg>
      <pc:sldChg chg="delSp modSp add mod ord">
        <pc:chgData name="Fabienne Fux" userId="25e537b8-dc40-4d4a-b76d-a78ea127a9da" providerId="ADAL" clId="{FF09334B-C3E4-4AE1-A215-C2C8068D988B}" dt="2022-11-21T14:49:53.749" v="2468"/>
        <pc:sldMkLst>
          <pc:docMk/>
          <pc:sldMk cId="871954750" sldId="311"/>
        </pc:sldMkLst>
        <pc:spChg chg="mod">
          <ac:chgData name="Fabienne Fux" userId="25e537b8-dc40-4d4a-b76d-a78ea127a9da" providerId="ADAL" clId="{FF09334B-C3E4-4AE1-A215-C2C8068D988B}" dt="2022-10-31T16:17:05.489" v="417" actId="20577"/>
          <ac:spMkLst>
            <pc:docMk/>
            <pc:sldMk cId="871954750" sldId="311"/>
            <ac:spMk id="2" creationId="{865AFF95-C75A-A842-96B9-5EBA8BB97EFD}"/>
          </ac:spMkLst>
        </pc:spChg>
        <pc:spChg chg="del">
          <ac:chgData name="Fabienne Fux" userId="25e537b8-dc40-4d4a-b76d-a78ea127a9da" providerId="ADAL" clId="{FF09334B-C3E4-4AE1-A215-C2C8068D988B}" dt="2022-11-21T14:04:52.715" v="1832" actId="478"/>
          <ac:spMkLst>
            <pc:docMk/>
            <pc:sldMk cId="871954750" sldId="311"/>
            <ac:spMk id="5" creationId="{69A6F56B-FEE7-1F49-519E-2A61991494CA}"/>
          </ac:spMkLst>
        </pc:spChg>
        <pc:picChg chg="mod">
          <ac:chgData name="Fabienne Fux" userId="25e537b8-dc40-4d4a-b76d-a78ea127a9da" providerId="ADAL" clId="{FF09334B-C3E4-4AE1-A215-C2C8068D988B}" dt="2022-10-31T16:17:48.441" v="421" actId="14826"/>
          <ac:picMkLst>
            <pc:docMk/>
            <pc:sldMk cId="871954750" sldId="311"/>
            <ac:picMk id="7" creationId="{7A5968DD-7EDC-E1C0-08DC-8D702109FD1B}"/>
          </ac:picMkLst>
        </pc:picChg>
      </pc:sldChg>
      <pc:sldChg chg="delSp modSp add mod">
        <pc:chgData name="Fabienne Fux" userId="25e537b8-dc40-4d4a-b76d-a78ea127a9da" providerId="ADAL" clId="{FF09334B-C3E4-4AE1-A215-C2C8068D988B}" dt="2022-11-21T15:02:08.790" v="2638" actId="478"/>
        <pc:sldMkLst>
          <pc:docMk/>
          <pc:sldMk cId="1153937458" sldId="312"/>
        </pc:sldMkLst>
        <pc:spChg chg="mod">
          <ac:chgData name="Fabienne Fux" userId="25e537b8-dc40-4d4a-b76d-a78ea127a9da" providerId="ADAL" clId="{FF09334B-C3E4-4AE1-A215-C2C8068D988B}" dt="2022-10-31T16:18:08.464" v="454" actId="20577"/>
          <ac:spMkLst>
            <pc:docMk/>
            <pc:sldMk cId="1153937458" sldId="312"/>
            <ac:spMk id="2" creationId="{865AFF95-C75A-A842-96B9-5EBA8BB97EFD}"/>
          </ac:spMkLst>
        </pc:spChg>
        <pc:spChg chg="del">
          <ac:chgData name="Fabienne Fux" userId="25e537b8-dc40-4d4a-b76d-a78ea127a9da" providerId="ADAL" clId="{FF09334B-C3E4-4AE1-A215-C2C8068D988B}" dt="2022-11-21T15:02:08.790" v="2638" actId="478"/>
          <ac:spMkLst>
            <pc:docMk/>
            <pc:sldMk cId="1153937458" sldId="312"/>
            <ac:spMk id="5" creationId="{69A6F56B-FEE7-1F49-519E-2A61991494CA}"/>
          </ac:spMkLst>
        </pc:spChg>
        <pc:picChg chg="mod">
          <ac:chgData name="Fabienne Fux" userId="25e537b8-dc40-4d4a-b76d-a78ea127a9da" providerId="ADAL" clId="{FF09334B-C3E4-4AE1-A215-C2C8068D988B}" dt="2022-10-31T16:20:15.445" v="455" actId="14826"/>
          <ac:picMkLst>
            <pc:docMk/>
            <pc:sldMk cId="1153937458" sldId="312"/>
            <ac:picMk id="7" creationId="{7A5968DD-7EDC-E1C0-08DC-8D702109FD1B}"/>
          </ac:picMkLst>
        </pc:picChg>
      </pc:sldChg>
      <pc:sldChg chg="addSp delSp modSp add del mod ord modClrScheme chgLayout">
        <pc:chgData name="Fabienne Fux" userId="25e537b8-dc40-4d4a-b76d-a78ea127a9da" providerId="ADAL" clId="{FF09334B-C3E4-4AE1-A215-C2C8068D988B}" dt="2022-11-21T14:03:25.872" v="1825" actId="47"/>
        <pc:sldMkLst>
          <pc:docMk/>
          <pc:sldMk cId="3143385946" sldId="313"/>
        </pc:sldMkLst>
        <pc:spChg chg="mod ord">
          <ac:chgData name="Fabienne Fux" userId="25e537b8-dc40-4d4a-b76d-a78ea127a9da" providerId="ADAL" clId="{FF09334B-C3E4-4AE1-A215-C2C8068D988B}" dt="2022-10-31T16:24:55.335" v="574" actId="20577"/>
          <ac:spMkLst>
            <pc:docMk/>
            <pc:sldMk cId="3143385946" sldId="313"/>
            <ac:spMk id="2" creationId="{865AFF95-C75A-A842-96B9-5EBA8BB97EFD}"/>
          </ac:spMkLst>
        </pc:spChg>
        <pc:spChg chg="add mod ord">
          <ac:chgData name="Fabienne Fux" userId="25e537b8-dc40-4d4a-b76d-a78ea127a9da" providerId="ADAL" clId="{FF09334B-C3E4-4AE1-A215-C2C8068D988B}" dt="2022-10-31T16:25:01.120" v="576" actId="27636"/>
          <ac:spMkLst>
            <pc:docMk/>
            <pc:sldMk cId="3143385946" sldId="313"/>
            <ac:spMk id="3" creationId="{37F97B7D-3CCD-4ADD-1B72-628E16DB1137}"/>
          </ac:spMkLst>
        </pc:spChg>
        <pc:spChg chg="add mod ord">
          <ac:chgData name="Fabienne Fux" userId="25e537b8-dc40-4d4a-b76d-a78ea127a9da" providerId="ADAL" clId="{FF09334B-C3E4-4AE1-A215-C2C8068D988B}" dt="2022-10-31T16:24:48.191" v="549" actId="27636"/>
          <ac:spMkLst>
            <pc:docMk/>
            <pc:sldMk cId="3143385946" sldId="313"/>
            <ac:spMk id="4" creationId="{F1BD93A4-B095-6F9A-2291-ED016D6777FC}"/>
          </ac:spMkLst>
        </pc:spChg>
        <pc:spChg chg="del mod ord">
          <ac:chgData name="Fabienne Fux" userId="25e537b8-dc40-4d4a-b76d-a78ea127a9da" providerId="ADAL" clId="{FF09334B-C3E4-4AE1-A215-C2C8068D988B}" dt="2022-10-31T16:24:48.186" v="548" actId="700"/>
          <ac:spMkLst>
            <pc:docMk/>
            <pc:sldMk cId="3143385946" sldId="313"/>
            <ac:spMk id="5" creationId="{69A6F56B-FEE7-1F49-519E-2A61991494CA}"/>
          </ac:spMkLst>
        </pc:spChg>
        <pc:spChg chg="add del mod">
          <ac:chgData name="Fabienne Fux" userId="25e537b8-dc40-4d4a-b76d-a78ea127a9da" providerId="ADAL" clId="{FF09334B-C3E4-4AE1-A215-C2C8068D988B}" dt="2022-10-31T16:26:00.331" v="594" actId="478"/>
          <ac:spMkLst>
            <pc:docMk/>
            <pc:sldMk cId="3143385946" sldId="313"/>
            <ac:spMk id="10" creationId="{BF79A4A2-C296-D6E7-CA65-44F23614BB51}"/>
          </ac:spMkLst>
        </pc:spChg>
        <pc:picChg chg="add del mod">
          <ac:chgData name="Fabienne Fux" userId="25e537b8-dc40-4d4a-b76d-a78ea127a9da" providerId="ADAL" clId="{FF09334B-C3E4-4AE1-A215-C2C8068D988B}" dt="2022-10-31T16:26:01.547" v="595" actId="478"/>
          <ac:picMkLst>
            <pc:docMk/>
            <pc:sldMk cId="3143385946" sldId="313"/>
            <ac:picMk id="6" creationId="{5233B8D8-CFFF-B0B0-9595-F34C9E1ADB65}"/>
          </ac:picMkLst>
        </pc:picChg>
        <pc:picChg chg="add del mod ord">
          <ac:chgData name="Fabienne Fux" userId="25e537b8-dc40-4d4a-b76d-a78ea127a9da" providerId="ADAL" clId="{FF09334B-C3E4-4AE1-A215-C2C8068D988B}" dt="2022-10-31T16:28:10.876" v="633" actId="1076"/>
          <ac:picMkLst>
            <pc:docMk/>
            <pc:sldMk cId="3143385946" sldId="313"/>
            <ac:picMk id="7" creationId="{7A5968DD-7EDC-E1C0-08DC-8D702109FD1B}"/>
          </ac:picMkLst>
        </pc:picChg>
        <pc:picChg chg="add del mod">
          <ac:chgData name="Fabienne Fux" userId="25e537b8-dc40-4d4a-b76d-a78ea127a9da" providerId="ADAL" clId="{FF09334B-C3E4-4AE1-A215-C2C8068D988B}" dt="2022-10-31T16:26:03.732" v="596" actId="478"/>
          <ac:picMkLst>
            <pc:docMk/>
            <pc:sldMk cId="3143385946" sldId="313"/>
            <ac:picMk id="8" creationId="{F34B96EE-9343-DA92-7652-5BDD5CAC711A}"/>
          </ac:picMkLst>
        </pc:picChg>
        <pc:picChg chg="add mod">
          <ac:chgData name="Fabienne Fux" userId="25e537b8-dc40-4d4a-b76d-a78ea127a9da" providerId="ADAL" clId="{FF09334B-C3E4-4AE1-A215-C2C8068D988B}" dt="2022-10-31T16:28:10.876" v="633" actId="1076"/>
          <ac:picMkLst>
            <pc:docMk/>
            <pc:sldMk cId="3143385946" sldId="313"/>
            <ac:picMk id="11" creationId="{46B2F767-C424-4BA1-7FAA-77C0E181ECB0}"/>
          </ac:picMkLst>
        </pc:picChg>
        <pc:picChg chg="add mod">
          <ac:chgData name="Fabienne Fux" userId="25e537b8-dc40-4d4a-b76d-a78ea127a9da" providerId="ADAL" clId="{FF09334B-C3E4-4AE1-A215-C2C8068D988B}" dt="2022-10-31T16:28:10.876" v="633" actId="1076"/>
          <ac:picMkLst>
            <pc:docMk/>
            <pc:sldMk cId="3143385946" sldId="313"/>
            <ac:picMk id="12" creationId="{7DA93A0A-FF75-BF6B-39E5-A674D1E9A064}"/>
          </ac:picMkLst>
        </pc:picChg>
      </pc:sldChg>
      <pc:sldChg chg="add del">
        <pc:chgData name="Fabienne Fux" userId="25e537b8-dc40-4d4a-b76d-a78ea127a9da" providerId="ADAL" clId="{FF09334B-C3E4-4AE1-A215-C2C8068D988B}" dt="2022-11-15T15:21:28.319" v="1262" actId="47"/>
        <pc:sldMkLst>
          <pc:docMk/>
          <pc:sldMk cId="3042460100" sldId="314"/>
        </pc:sldMkLst>
      </pc:sldChg>
      <pc:sldChg chg="add del">
        <pc:chgData name="Fabienne Fux" userId="25e537b8-dc40-4d4a-b76d-a78ea127a9da" providerId="ADAL" clId="{FF09334B-C3E4-4AE1-A215-C2C8068D988B}" dt="2022-11-15T15:21:29.721" v="1263" actId="47"/>
        <pc:sldMkLst>
          <pc:docMk/>
          <pc:sldMk cId="1570835918" sldId="315"/>
        </pc:sldMkLst>
      </pc:sldChg>
      <pc:sldChg chg="add del">
        <pc:chgData name="Fabienne Fux" userId="25e537b8-dc40-4d4a-b76d-a78ea127a9da" providerId="ADAL" clId="{FF09334B-C3E4-4AE1-A215-C2C8068D988B}" dt="2022-11-15T15:21:31.656" v="1264" actId="47"/>
        <pc:sldMkLst>
          <pc:docMk/>
          <pc:sldMk cId="4194279627" sldId="316"/>
        </pc:sldMkLst>
      </pc:sldChg>
      <pc:sldChg chg="addSp delSp modSp new mod modClrScheme chgLayout">
        <pc:chgData name="Fabienne Fux" userId="25e537b8-dc40-4d4a-b76d-a78ea127a9da" providerId="ADAL" clId="{FF09334B-C3E4-4AE1-A215-C2C8068D988B}" dt="2022-11-15T16:03:20.065" v="1366" actId="207"/>
        <pc:sldMkLst>
          <pc:docMk/>
          <pc:sldMk cId="2220657762" sldId="317"/>
        </pc:sldMkLst>
        <pc:spChg chg="mod ord">
          <ac:chgData name="Fabienne Fux" userId="25e537b8-dc40-4d4a-b76d-a78ea127a9da" providerId="ADAL" clId="{FF09334B-C3E4-4AE1-A215-C2C8068D988B}" dt="2022-11-15T16:03:20.065" v="1366" actId="207"/>
          <ac:spMkLst>
            <pc:docMk/>
            <pc:sldMk cId="2220657762" sldId="317"/>
            <ac:spMk id="2" creationId="{7C7EE773-4037-7707-2383-446D889590F3}"/>
          </ac:spMkLst>
        </pc:spChg>
        <pc:spChg chg="del mod ord">
          <ac:chgData name="Fabienne Fux" userId="25e537b8-dc40-4d4a-b76d-a78ea127a9da" providerId="ADAL" clId="{FF09334B-C3E4-4AE1-A215-C2C8068D988B}" dt="2022-10-31T16:20:52.524" v="467" actId="700"/>
          <ac:spMkLst>
            <pc:docMk/>
            <pc:sldMk cId="2220657762" sldId="317"/>
            <ac:spMk id="3" creationId="{2BCA7496-6B51-3F57-9503-92606877B5AC}"/>
          </ac:spMkLst>
        </pc:spChg>
        <pc:spChg chg="add del mod ord">
          <ac:chgData name="Fabienne Fux" userId="25e537b8-dc40-4d4a-b76d-a78ea127a9da" providerId="ADAL" clId="{FF09334B-C3E4-4AE1-A215-C2C8068D988B}" dt="2022-11-15T15:06:30.384" v="972" actId="700"/>
          <ac:spMkLst>
            <pc:docMk/>
            <pc:sldMk cId="2220657762" sldId="317"/>
            <ac:spMk id="3" creationId="{574738DD-F2EC-C8D9-295B-C01D1D4055D3}"/>
          </ac:spMkLst>
        </pc:spChg>
        <pc:spChg chg="del mod ord">
          <ac:chgData name="Fabienne Fux" userId="25e537b8-dc40-4d4a-b76d-a78ea127a9da" providerId="ADAL" clId="{FF09334B-C3E4-4AE1-A215-C2C8068D988B}" dt="2022-10-31T16:20:52.524" v="467" actId="700"/>
          <ac:spMkLst>
            <pc:docMk/>
            <pc:sldMk cId="2220657762" sldId="317"/>
            <ac:spMk id="4" creationId="{879B9A57-6666-40C8-2766-89D991DBCB81}"/>
          </ac:spMkLst>
        </pc:spChg>
        <pc:spChg chg="add del mod ord">
          <ac:chgData name="Fabienne Fux" userId="25e537b8-dc40-4d4a-b76d-a78ea127a9da" providerId="ADAL" clId="{FF09334B-C3E4-4AE1-A215-C2C8068D988B}" dt="2022-11-15T15:06:29.800" v="971" actId="700"/>
          <ac:spMkLst>
            <pc:docMk/>
            <pc:sldMk cId="2220657762" sldId="317"/>
            <ac:spMk id="4" creationId="{DD8C6470-F3EE-77CC-713D-F4B6EDEE34DD}"/>
          </ac:spMkLst>
        </pc:spChg>
        <pc:spChg chg="add del mod ord">
          <ac:chgData name="Fabienne Fux" userId="25e537b8-dc40-4d4a-b76d-a78ea127a9da" providerId="ADAL" clId="{FF09334B-C3E4-4AE1-A215-C2C8068D988B}" dt="2022-10-31T16:20:55.525" v="469" actId="700"/>
          <ac:spMkLst>
            <pc:docMk/>
            <pc:sldMk cId="2220657762" sldId="317"/>
            <ac:spMk id="5" creationId="{2D0A7964-A85C-E7D8-E248-BC81EDA956E6}"/>
          </ac:spMkLst>
        </pc:spChg>
        <pc:spChg chg="add del mod ord">
          <ac:chgData name="Fabienne Fux" userId="25e537b8-dc40-4d4a-b76d-a78ea127a9da" providerId="ADAL" clId="{FF09334B-C3E4-4AE1-A215-C2C8068D988B}" dt="2022-11-15T15:06:29.800" v="971" actId="700"/>
          <ac:spMkLst>
            <pc:docMk/>
            <pc:sldMk cId="2220657762" sldId="317"/>
            <ac:spMk id="5" creationId="{C568C15A-6EB8-21C2-0891-07B98035D0AF}"/>
          </ac:spMkLst>
        </pc:spChg>
        <pc:spChg chg="add del mod ord">
          <ac:chgData name="Fabienne Fux" userId="25e537b8-dc40-4d4a-b76d-a78ea127a9da" providerId="ADAL" clId="{FF09334B-C3E4-4AE1-A215-C2C8068D988B}" dt="2022-10-31T16:20:55.525" v="469" actId="700"/>
          <ac:spMkLst>
            <pc:docMk/>
            <pc:sldMk cId="2220657762" sldId="317"/>
            <ac:spMk id="6" creationId="{17DE5483-5FCF-4C5D-E7D1-78B60EE827F3}"/>
          </ac:spMkLst>
        </pc:spChg>
        <pc:spChg chg="add del mod ord">
          <ac:chgData name="Fabienne Fux" userId="25e537b8-dc40-4d4a-b76d-a78ea127a9da" providerId="ADAL" clId="{FF09334B-C3E4-4AE1-A215-C2C8068D988B}" dt="2022-11-15T15:06:29.190" v="970" actId="700"/>
          <ac:spMkLst>
            <pc:docMk/>
            <pc:sldMk cId="2220657762" sldId="317"/>
            <ac:spMk id="6" creationId="{A183E5D1-714C-557D-2D80-EA3F298D404A}"/>
          </ac:spMkLst>
        </pc:spChg>
        <pc:spChg chg="add del mod ord">
          <ac:chgData name="Fabienne Fux" userId="25e537b8-dc40-4d4a-b76d-a78ea127a9da" providerId="ADAL" clId="{FF09334B-C3E4-4AE1-A215-C2C8068D988B}" dt="2022-10-31T16:20:55.525" v="469" actId="700"/>
          <ac:spMkLst>
            <pc:docMk/>
            <pc:sldMk cId="2220657762" sldId="317"/>
            <ac:spMk id="7" creationId="{19760121-F401-91A0-1221-6925EAED6602}"/>
          </ac:spMkLst>
        </pc:spChg>
        <pc:spChg chg="add del mod ord">
          <ac:chgData name="Fabienne Fux" userId="25e537b8-dc40-4d4a-b76d-a78ea127a9da" providerId="ADAL" clId="{FF09334B-C3E4-4AE1-A215-C2C8068D988B}" dt="2022-11-15T15:06:29.190" v="970" actId="700"/>
          <ac:spMkLst>
            <pc:docMk/>
            <pc:sldMk cId="2220657762" sldId="317"/>
            <ac:spMk id="7" creationId="{CF64A3F0-9CD7-B81B-5ED0-821ED748A2A9}"/>
          </ac:spMkLst>
        </pc:spChg>
        <pc:spChg chg="add mod ord">
          <ac:chgData name="Fabienne Fux" userId="25e537b8-dc40-4d4a-b76d-a78ea127a9da" providerId="ADAL" clId="{FF09334B-C3E4-4AE1-A215-C2C8068D988B}" dt="2022-11-15T15:06:30.384" v="972" actId="700"/>
          <ac:spMkLst>
            <pc:docMk/>
            <pc:sldMk cId="2220657762" sldId="317"/>
            <ac:spMk id="8" creationId="{AFE9ED05-203D-2342-64F0-A26CBA8B8FC1}"/>
          </ac:spMkLst>
        </pc:spChg>
        <pc:spChg chg="add del mod">
          <ac:chgData name="Fabienne Fux" userId="25e537b8-dc40-4d4a-b76d-a78ea127a9da" providerId="ADAL" clId="{FF09334B-C3E4-4AE1-A215-C2C8068D988B}" dt="2022-11-15T16:02:07.550" v="1338" actId="478"/>
          <ac:spMkLst>
            <pc:docMk/>
            <pc:sldMk cId="2220657762" sldId="317"/>
            <ac:spMk id="9" creationId="{DA62B116-20F3-E017-8304-1B1ECBC55BF2}"/>
          </ac:spMkLst>
        </pc:spChg>
        <pc:picChg chg="add mod">
          <ac:chgData name="Fabienne Fux" userId="25e537b8-dc40-4d4a-b76d-a78ea127a9da" providerId="ADAL" clId="{FF09334B-C3E4-4AE1-A215-C2C8068D988B}" dt="2022-11-15T16:02:42.649" v="1344" actId="1076"/>
          <ac:picMkLst>
            <pc:docMk/>
            <pc:sldMk cId="2220657762" sldId="317"/>
            <ac:picMk id="11" creationId="{4AF2339E-32DE-A176-CAAC-221C25FC663C}"/>
          </ac:picMkLst>
        </pc:picChg>
      </pc:sldChg>
      <pc:sldChg chg="addSp delSp modSp add mod modClrScheme chgLayout">
        <pc:chgData name="Fabienne Fux" userId="25e537b8-dc40-4d4a-b76d-a78ea127a9da" providerId="ADAL" clId="{FF09334B-C3E4-4AE1-A215-C2C8068D988B}" dt="2022-11-21T14:03:40.744" v="1827" actId="478"/>
        <pc:sldMkLst>
          <pc:docMk/>
          <pc:sldMk cId="2351885048" sldId="318"/>
        </pc:sldMkLst>
        <pc:spChg chg="mod ord">
          <ac:chgData name="Fabienne Fux" userId="25e537b8-dc40-4d4a-b76d-a78ea127a9da" providerId="ADAL" clId="{FF09334B-C3E4-4AE1-A215-C2C8068D988B}" dt="2022-10-31T16:24:42.397" v="547" actId="700"/>
          <ac:spMkLst>
            <pc:docMk/>
            <pc:sldMk cId="2351885048" sldId="318"/>
            <ac:spMk id="2" creationId="{865AFF95-C75A-A842-96B9-5EBA8BB97EFD}"/>
          </ac:spMkLst>
        </pc:spChg>
        <pc:spChg chg="add del mod ord">
          <ac:chgData name="Fabienne Fux" userId="25e537b8-dc40-4d4a-b76d-a78ea127a9da" providerId="ADAL" clId="{FF09334B-C3E4-4AE1-A215-C2C8068D988B}" dt="2022-10-31T16:24:42.397" v="547" actId="700"/>
          <ac:spMkLst>
            <pc:docMk/>
            <pc:sldMk cId="2351885048" sldId="318"/>
            <ac:spMk id="3" creationId="{9879C182-7752-67CB-5697-7250389D4D64}"/>
          </ac:spMkLst>
        </pc:spChg>
        <pc:spChg chg="add del mod ord">
          <ac:chgData name="Fabienne Fux" userId="25e537b8-dc40-4d4a-b76d-a78ea127a9da" providerId="ADAL" clId="{FF09334B-C3E4-4AE1-A215-C2C8068D988B}" dt="2022-10-31T16:24:42.397" v="547" actId="700"/>
          <ac:spMkLst>
            <pc:docMk/>
            <pc:sldMk cId="2351885048" sldId="318"/>
            <ac:spMk id="4" creationId="{353019BD-1109-FC86-7ED8-70065720C337}"/>
          </ac:spMkLst>
        </pc:spChg>
        <pc:spChg chg="add del mod ord">
          <ac:chgData name="Fabienne Fux" userId="25e537b8-dc40-4d4a-b76d-a78ea127a9da" providerId="ADAL" clId="{FF09334B-C3E4-4AE1-A215-C2C8068D988B}" dt="2022-11-21T14:03:40.744" v="1827" actId="478"/>
          <ac:spMkLst>
            <pc:docMk/>
            <pc:sldMk cId="2351885048" sldId="318"/>
            <ac:spMk id="5" creationId="{69A6F56B-FEE7-1F49-519E-2A61991494CA}"/>
          </ac:spMkLst>
        </pc:spChg>
        <pc:picChg chg="mod ord">
          <ac:chgData name="Fabienne Fux" userId="25e537b8-dc40-4d4a-b76d-a78ea127a9da" providerId="ADAL" clId="{FF09334B-C3E4-4AE1-A215-C2C8068D988B}" dt="2022-11-15T16:01:55.060" v="1337" actId="14826"/>
          <ac:picMkLst>
            <pc:docMk/>
            <pc:sldMk cId="2351885048" sldId="318"/>
            <ac:picMk id="7" creationId="{7A5968DD-7EDC-E1C0-08DC-8D702109FD1B}"/>
          </ac:picMkLst>
        </pc:picChg>
      </pc:sldChg>
      <pc:sldChg chg="addSp delSp modSp add del mod ord">
        <pc:chgData name="Fabienne Fux" userId="25e537b8-dc40-4d4a-b76d-a78ea127a9da" providerId="ADAL" clId="{FF09334B-C3E4-4AE1-A215-C2C8068D988B}" dt="2022-11-21T14:03:25.872" v="1825" actId="47"/>
        <pc:sldMkLst>
          <pc:docMk/>
          <pc:sldMk cId="3862826803" sldId="319"/>
        </pc:sldMkLst>
        <pc:spChg chg="mod">
          <ac:chgData name="Fabienne Fux" userId="25e537b8-dc40-4d4a-b76d-a78ea127a9da" providerId="ADAL" clId="{FF09334B-C3E4-4AE1-A215-C2C8068D988B}" dt="2022-10-31T16:26:48.407" v="606" actId="1076"/>
          <ac:spMkLst>
            <pc:docMk/>
            <pc:sldMk cId="3862826803" sldId="319"/>
            <ac:spMk id="3" creationId="{37F97B7D-3CCD-4ADD-1B72-628E16DB1137}"/>
          </ac:spMkLst>
        </pc:spChg>
        <pc:spChg chg="del">
          <ac:chgData name="Fabienne Fux" userId="25e537b8-dc40-4d4a-b76d-a78ea127a9da" providerId="ADAL" clId="{FF09334B-C3E4-4AE1-A215-C2C8068D988B}" dt="2022-10-31T16:28:16.874" v="634" actId="478"/>
          <ac:spMkLst>
            <pc:docMk/>
            <pc:sldMk cId="3862826803" sldId="319"/>
            <ac:spMk id="4" creationId="{F1BD93A4-B095-6F9A-2291-ED016D6777FC}"/>
          </ac:spMkLst>
        </pc:spChg>
        <pc:spChg chg="add mod">
          <ac:chgData name="Fabienne Fux" userId="25e537b8-dc40-4d4a-b76d-a78ea127a9da" providerId="ADAL" clId="{FF09334B-C3E4-4AE1-A215-C2C8068D988B}" dt="2022-10-31T16:27:09.660" v="615" actId="478"/>
          <ac:spMkLst>
            <pc:docMk/>
            <pc:sldMk cId="3862826803" sldId="319"/>
            <ac:spMk id="6" creationId="{1397B83B-26F7-23D2-41F3-32B157A0A7DA}"/>
          </ac:spMkLst>
        </pc:spChg>
        <pc:picChg chg="del mod">
          <ac:chgData name="Fabienne Fux" userId="25e537b8-dc40-4d4a-b76d-a78ea127a9da" providerId="ADAL" clId="{FF09334B-C3E4-4AE1-A215-C2C8068D988B}" dt="2022-10-31T16:27:09.660" v="615" actId="478"/>
          <ac:picMkLst>
            <pc:docMk/>
            <pc:sldMk cId="3862826803" sldId="319"/>
            <ac:picMk id="7" creationId="{7A5968DD-7EDC-E1C0-08DC-8D702109FD1B}"/>
          </ac:picMkLst>
        </pc:picChg>
        <pc:picChg chg="add del mod">
          <ac:chgData name="Fabienne Fux" userId="25e537b8-dc40-4d4a-b76d-a78ea127a9da" providerId="ADAL" clId="{FF09334B-C3E4-4AE1-A215-C2C8068D988B}" dt="2022-10-31T16:27:32.564" v="625" actId="478"/>
          <ac:picMkLst>
            <pc:docMk/>
            <pc:sldMk cId="3862826803" sldId="319"/>
            <ac:picMk id="8" creationId="{DA5F3344-5A09-5A6F-0EBA-3A5073113979}"/>
          </ac:picMkLst>
        </pc:picChg>
        <pc:picChg chg="add mod">
          <ac:chgData name="Fabienne Fux" userId="25e537b8-dc40-4d4a-b76d-a78ea127a9da" providerId="ADAL" clId="{FF09334B-C3E4-4AE1-A215-C2C8068D988B}" dt="2022-10-31T16:27:49.581" v="632" actId="14100"/>
          <ac:picMkLst>
            <pc:docMk/>
            <pc:sldMk cId="3862826803" sldId="319"/>
            <ac:picMk id="9" creationId="{F8DC0897-38AC-E82B-77CB-F11F46D5E654}"/>
          </ac:picMkLst>
        </pc:picChg>
        <pc:picChg chg="add mod">
          <ac:chgData name="Fabienne Fux" userId="25e537b8-dc40-4d4a-b76d-a78ea127a9da" providerId="ADAL" clId="{FF09334B-C3E4-4AE1-A215-C2C8068D988B}" dt="2022-10-31T16:27:46.947" v="631" actId="1076"/>
          <ac:picMkLst>
            <pc:docMk/>
            <pc:sldMk cId="3862826803" sldId="319"/>
            <ac:picMk id="10" creationId="{2AA8B8F9-FAAE-50C1-2054-E7D36AEB85FB}"/>
          </ac:picMkLst>
        </pc:picChg>
        <pc:picChg chg="del mod">
          <ac:chgData name="Fabienne Fux" userId="25e537b8-dc40-4d4a-b76d-a78ea127a9da" providerId="ADAL" clId="{FF09334B-C3E4-4AE1-A215-C2C8068D988B}" dt="2022-10-31T16:27:07.777" v="614" actId="478"/>
          <ac:picMkLst>
            <pc:docMk/>
            <pc:sldMk cId="3862826803" sldId="319"/>
            <ac:picMk id="11" creationId="{46B2F767-C424-4BA1-7FAA-77C0E181ECB0}"/>
          </ac:picMkLst>
        </pc:picChg>
        <pc:picChg chg="del mod">
          <ac:chgData name="Fabienne Fux" userId="25e537b8-dc40-4d4a-b76d-a78ea127a9da" providerId="ADAL" clId="{FF09334B-C3E4-4AE1-A215-C2C8068D988B}" dt="2022-10-31T16:27:36.569" v="626" actId="478"/>
          <ac:picMkLst>
            <pc:docMk/>
            <pc:sldMk cId="3862826803" sldId="319"/>
            <ac:picMk id="12" creationId="{7DA93A0A-FF75-BF6B-39E5-A674D1E9A064}"/>
          </ac:picMkLst>
        </pc:picChg>
        <pc:picChg chg="add mod">
          <ac:chgData name="Fabienne Fux" userId="25e537b8-dc40-4d4a-b76d-a78ea127a9da" providerId="ADAL" clId="{FF09334B-C3E4-4AE1-A215-C2C8068D988B}" dt="2022-10-31T16:27:45.039" v="630" actId="14100"/>
          <ac:picMkLst>
            <pc:docMk/>
            <pc:sldMk cId="3862826803" sldId="319"/>
            <ac:picMk id="13" creationId="{71BCA03F-8329-0CEC-38ED-01225FCB71C4}"/>
          </ac:picMkLst>
        </pc:picChg>
      </pc:sldChg>
      <pc:sldChg chg="addSp delSp modSp add del mod ord">
        <pc:chgData name="Fabienne Fux" userId="25e537b8-dc40-4d4a-b76d-a78ea127a9da" providerId="ADAL" clId="{FF09334B-C3E4-4AE1-A215-C2C8068D988B}" dt="2022-11-21T14:03:25.872" v="1825" actId="47"/>
        <pc:sldMkLst>
          <pc:docMk/>
          <pc:sldMk cId="3629550840" sldId="320"/>
        </pc:sldMkLst>
        <pc:spChg chg="mod">
          <ac:chgData name="Fabienne Fux" userId="25e537b8-dc40-4d4a-b76d-a78ea127a9da" providerId="ADAL" clId="{FF09334B-C3E4-4AE1-A215-C2C8068D988B}" dt="2022-10-31T16:29:58.151" v="653" actId="1076"/>
          <ac:spMkLst>
            <pc:docMk/>
            <pc:sldMk cId="3629550840" sldId="320"/>
            <ac:spMk id="2" creationId="{865AFF95-C75A-A842-96B9-5EBA8BB97EFD}"/>
          </ac:spMkLst>
        </pc:spChg>
        <pc:spChg chg="mod">
          <ac:chgData name="Fabienne Fux" userId="25e537b8-dc40-4d4a-b76d-a78ea127a9da" providerId="ADAL" clId="{FF09334B-C3E4-4AE1-A215-C2C8068D988B}" dt="2022-10-31T16:30:03.544" v="654" actId="1076"/>
          <ac:spMkLst>
            <pc:docMk/>
            <pc:sldMk cId="3629550840" sldId="320"/>
            <ac:spMk id="3" creationId="{37F97B7D-3CCD-4ADD-1B72-628E16DB1137}"/>
          </ac:spMkLst>
        </pc:spChg>
        <pc:spChg chg="add mod">
          <ac:chgData name="Fabienne Fux" userId="25e537b8-dc40-4d4a-b76d-a78ea127a9da" providerId="ADAL" clId="{FF09334B-C3E4-4AE1-A215-C2C8068D988B}" dt="2022-10-31T16:30:07.670" v="655" actId="1076"/>
          <ac:spMkLst>
            <pc:docMk/>
            <pc:sldMk cId="3629550840" sldId="320"/>
            <ac:spMk id="4" creationId="{53B6EE7F-8010-E00E-B2A6-51FA816E83AD}"/>
          </ac:spMkLst>
        </pc:spChg>
        <pc:spChg chg="del">
          <ac:chgData name="Fabienne Fux" userId="25e537b8-dc40-4d4a-b76d-a78ea127a9da" providerId="ADAL" clId="{FF09334B-C3E4-4AE1-A215-C2C8068D988B}" dt="2022-10-31T16:28:55.609" v="643" actId="478"/>
          <ac:spMkLst>
            <pc:docMk/>
            <pc:sldMk cId="3629550840" sldId="320"/>
            <ac:spMk id="6" creationId="{1397B83B-26F7-23D2-41F3-32B157A0A7DA}"/>
          </ac:spMkLst>
        </pc:spChg>
        <pc:picChg chg="add del mod">
          <ac:chgData name="Fabienne Fux" userId="25e537b8-dc40-4d4a-b76d-a78ea127a9da" providerId="ADAL" clId="{FF09334B-C3E4-4AE1-A215-C2C8068D988B}" dt="2022-11-08T16:26:32.034" v="684" actId="931"/>
          <ac:picMkLst>
            <pc:docMk/>
            <pc:sldMk cId="3629550840" sldId="320"/>
            <ac:picMk id="6" creationId="{54675697-2014-CDF9-0D64-4A544A492E2D}"/>
          </ac:picMkLst>
        </pc:picChg>
        <pc:picChg chg="add del mod">
          <ac:chgData name="Fabienne Fux" userId="25e537b8-dc40-4d4a-b76d-a78ea127a9da" providerId="ADAL" clId="{FF09334B-C3E4-4AE1-A215-C2C8068D988B}" dt="2022-11-08T16:26:30.467" v="679" actId="931"/>
          <ac:picMkLst>
            <pc:docMk/>
            <pc:sldMk cId="3629550840" sldId="320"/>
            <ac:picMk id="8" creationId="{0B1848B8-FF80-361E-2DFE-240AE2BBA42B}"/>
          </ac:picMkLst>
        </pc:picChg>
        <pc:picChg chg="add del mod">
          <ac:chgData name="Fabienne Fux" userId="25e537b8-dc40-4d4a-b76d-a78ea127a9da" providerId="ADAL" clId="{FF09334B-C3E4-4AE1-A215-C2C8068D988B}" dt="2022-11-08T16:26:33.155" v="687" actId="478"/>
          <ac:picMkLst>
            <pc:docMk/>
            <pc:sldMk cId="3629550840" sldId="320"/>
            <ac:picMk id="9" creationId="{F8DC0897-38AC-E82B-77CB-F11F46D5E654}"/>
          </ac:picMkLst>
        </pc:picChg>
        <pc:picChg chg="add del mod">
          <ac:chgData name="Fabienne Fux" userId="25e537b8-dc40-4d4a-b76d-a78ea127a9da" providerId="ADAL" clId="{FF09334B-C3E4-4AE1-A215-C2C8068D988B}" dt="2022-11-08T16:26:32.791" v="686" actId="478"/>
          <ac:picMkLst>
            <pc:docMk/>
            <pc:sldMk cId="3629550840" sldId="320"/>
            <ac:picMk id="10" creationId="{2AA8B8F9-FAAE-50C1-2054-E7D36AEB85FB}"/>
          </ac:picMkLst>
        </pc:picChg>
        <pc:picChg chg="add del mod">
          <ac:chgData name="Fabienne Fux" userId="25e537b8-dc40-4d4a-b76d-a78ea127a9da" providerId="ADAL" clId="{FF09334B-C3E4-4AE1-A215-C2C8068D988B}" dt="2022-11-08T16:26:32.354" v="685" actId="478"/>
          <ac:picMkLst>
            <pc:docMk/>
            <pc:sldMk cId="3629550840" sldId="320"/>
            <ac:picMk id="13" creationId="{71BCA03F-8329-0CEC-38ED-01225FCB71C4}"/>
          </ac:picMkLst>
        </pc:picChg>
      </pc:sldChg>
      <pc:sldChg chg="addSp delSp modSp add mod ord setBg setClrOvrMap">
        <pc:chgData name="Fabienne Fux" userId="25e537b8-dc40-4d4a-b76d-a78ea127a9da" providerId="ADAL" clId="{FF09334B-C3E4-4AE1-A215-C2C8068D988B}" dt="2022-11-21T14:59:53.164" v="2632" actId="14826"/>
        <pc:sldMkLst>
          <pc:docMk/>
          <pc:sldMk cId="302439533" sldId="321"/>
        </pc:sldMkLst>
        <pc:spChg chg="mod">
          <ac:chgData name="Fabienne Fux" userId="25e537b8-dc40-4d4a-b76d-a78ea127a9da" providerId="ADAL" clId="{FF09334B-C3E4-4AE1-A215-C2C8068D988B}" dt="2022-11-21T14:59:45.691" v="2630" actId="26606"/>
          <ac:spMkLst>
            <pc:docMk/>
            <pc:sldMk cId="302439533" sldId="321"/>
            <ac:spMk id="2" creationId="{865AFF95-C75A-A842-96B9-5EBA8BB97EFD}"/>
          </ac:spMkLst>
        </pc:spChg>
        <pc:spChg chg="mod ord">
          <ac:chgData name="Fabienne Fux" userId="25e537b8-dc40-4d4a-b76d-a78ea127a9da" providerId="ADAL" clId="{FF09334B-C3E4-4AE1-A215-C2C8068D988B}" dt="2022-11-21T14:59:45.691" v="2630" actId="26606"/>
          <ac:spMkLst>
            <pc:docMk/>
            <pc:sldMk cId="302439533" sldId="321"/>
            <ac:spMk id="3" creationId="{37F97B7D-3CCD-4ADD-1B72-628E16DB1137}"/>
          </ac:spMkLst>
        </pc:spChg>
        <pc:spChg chg="del">
          <ac:chgData name="Fabienne Fux" userId="25e537b8-dc40-4d4a-b76d-a78ea127a9da" providerId="ADAL" clId="{FF09334B-C3E4-4AE1-A215-C2C8068D988B}" dt="2022-11-15T16:03:42.121" v="1367" actId="478"/>
          <ac:spMkLst>
            <pc:docMk/>
            <pc:sldMk cId="302439533" sldId="321"/>
            <ac:spMk id="4" creationId="{53B6EE7F-8010-E00E-B2A6-51FA816E83AD}"/>
          </ac:spMkLst>
        </pc:spChg>
        <pc:spChg chg="add del">
          <ac:chgData name="Fabienne Fux" userId="25e537b8-dc40-4d4a-b76d-a78ea127a9da" providerId="ADAL" clId="{FF09334B-C3E4-4AE1-A215-C2C8068D988B}" dt="2022-11-21T14:59:03.353" v="2622" actId="26606"/>
          <ac:spMkLst>
            <pc:docMk/>
            <pc:sldMk cId="302439533" sldId="321"/>
            <ac:spMk id="11" creationId="{2EEE8F11-3582-44B7-9869-F2D26D7DD9D4}"/>
          </ac:spMkLst>
        </pc:spChg>
        <pc:spChg chg="add del">
          <ac:chgData name="Fabienne Fux" userId="25e537b8-dc40-4d4a-b76d-a78ea127a9da" providerId="ADAL" clId="{FF09334B-C3E4-4AE1-A215-C2C8068D988B}" dt="2022-11-21T14:59:03.353" v="2622" actId="26606"/>
          <ac:spMkLst>
            <pc:docMk/>
            <pc:sldMk cId="302439533" sldId="321"/>
            <ac:spMk id="12" creationId="{2141F1CC-6A53-4BCF-9127-AABB52E2497E}"/>
          </ac:spMkLst>
        </pc:spChg>
        <pc:spChg chg="add del">
          <ac:chgData name="Fabienne Fux" userId="25e537b8-dc40-4d4a-b76d-a78ea127a9da" providerId="ADAL" clId="{FF09334B-C3E4-4AE1-A215-C2C8068D988B}" dt="2022-11-21T14:58:56.474" v="2620" actId="26606"/>
          <ac:spMkLst>
            <pc:docMk/>
            <pc:sldMk cId="302439533" sldId="321"/>
            <ac:spMk id="14" creationId="{018DD604-9FD1-4E35-84A0-CFD3632CA525}"/>
          </ac:spMkLst>
        </pc:spChg>
        <pc:spChg chg="add del">
          <ac:chgData name="Fabienne Fux" userId="25e537b8-dc40-4d4a-b76d-a78ea127a9da" providerId="ADAL" clId="{FF09334B-C3E4-4AE1-A215-C2C8068D988B}" dt="2022-11-21T14:59:03.353" v="2622" actId="26606"/>
          <ac:spMkLst>
            <pc:docMk/>
            <pc:sldMk cId="302439533" sldId="321"/>
            <ac:spMk id="15" creationId="{561B2B49-7142-4CA8-A929-4671548E6A5A}"/>
          </ac:spMkLst>
        </pc:spChg>
        <pc:spChg chg="add del">
          <ac:chgData name="Fabienne Fux" userId="25e537b8-dc40-4d4a-b76d-a78ea127a9da" providerId="ADAL" clId="{FF09334B-C3E4-4AE1-A215-C2C8068D988B}" dt="2022-11-21T14:59:19.617" v="2624" actId="26606"/>
          <ac:spMkLst>
            <pc:docMk/>
            <pc:sldMk cId="302439533" sldId="321"/>
            <ac:spMk id="17" creationId="{86B8807B-7828-4E42-86D6-939A5397D890}"/>
          </ac:spMkLst>
        </pc:spChg>
        <pc:spChg chg="add del">
          <ac:chgData name="Fabienne Fux" userId="25e537b8-dc40-4d4a-b76d-a78ea127a9da" providerId="ADAL" clId="{FF09334B-C3E4-4AE1-A215-C2C8068D988B}" dt="2022-11-21T14:59:19.617" v="2624" actId="26606"/>
          <ac:spMkLst>
            <pc:docMk/>
            <pc:sldMk cId="302439533" sldId="321"/>
            <ac:spMk id="18" creationId="{648F5915-2CE1-4F74-88C5-D4366893D2DF}"/>
          </ac:spMkLst>
        </pc:spChg>
        <pc:spChg chg="add del">
          <ac:chgData name="Fabienne Fux" userId="25e537b8-dc40-4d4a-b76d-a78ea127a9da" providerId="ADAL" clId="{FF09334B-C3E4-4AE1-A215-C2C8068D988B}" dt="2022-11-21T14:58:56.474" v="2620" actId="26606"/>
          <ac:spMkLst>
            <pc:docMk/>
            <pc:sldMk cId="302439533" sldId="321"/>
            <ac:spMk id="20" creationId="{4AF1E51D-8E17-4D73-9B13-D0D66F9E2AF5}"/>
          </ac:spMkLst>
        </pc:spChg>
        <pc:spChg chg="add del">
          <ac:chgData name="Fabienne Fux" userId="25e537b8-dc40-4d4a-b76d-a78ea127a9da" providerId="ADAL" clId="{FF09334B-C3E4-4AE1-A215-C2C8068D988B}" dt="2022-11-21T14:59:45.691" v="2630" actId="26606"/>
          <ac:spMkLst>
            <pc:docMk/>
            <pc:sldMk cId="302439533" sldId="321"/>
            <ac:spMk id="21" creationId="{4841EA57-DEA6-4BE9-B11E-1FBCC76BE16E}"/>
          </ac:spMkLst>
        </pc:spChg>
        <pc:spChg chg="add del">
          <ac:chgData name="Fabienne Fux" userId="25e537b8-dc40-4d4a-b76d-a78ea127a9da" providerId="ADAL" clId="{FF09334B-C3E4-4AE1-A215-C2C8068D988B}" dt="2022-11-21T14:58:56.474" v="2620" actId="26606"/>
          <ac:spMkLst>
            <pc:docMk/>
            <pc:sldMk cId="302439533" sldId="321"/>
            <ac:spMk id="22" creationId="{CA31F01E-6863-47B2-B5F8-4C443DA14139}"/>
          </ac:spMkLst>
        </pc:spChg>
        <pc:spChg chg="add del">
          <ac:chgData name="Fabienne Fux" userId="25e537b8-dc40-4d4a-b76d-a78ea127a9da" providerId="ADAL" clId="{FF09334B-C3E4-4AE1-A215-C2C8068D988B}" dt="2022-11-21T14:59:45.691" v="2630" actId="26606"/>
          <ac:spMkLst>
            <pc:docMk/>
            <pc:sldMk cId="302439533" sldId="321"/>
            <ac:spMk id="23" creationId="{A26922E4-CEB0-4BFE-BAD1-403E6A417D06}"/>
          </ac:spMkLst>
        </pc:spChg>
        <pc:spChg chg="add del">
          <ac:chgData name="Fabienne Fux" userId="25e537b8-dc40-4d4a-b76d-a78ea127a9da" providerId="ADAL" clId="{FF09334B-C3E4-4AE1-A215-C2C8068D988B}" dt="2022-11-21T14:58:56.474" v="2620" actId="26606"/>
          <ac:spMkLst>
            <pc:docMk/>
            <pc:sldMk cId="302439533" sldId="321"/>
            <ac:spMk id="24" creationId="{0A6D42E8-3193-4B5F-8230-2778A35E384F}"/>
          </ac:spMkLst>
        </pc:spChg>
        <pc:spChg chg="add del">
          <ac:chgData name="Fabienne Fux" userId="25e537b8-dc40-4d4a-b76d-a78ea127a9da" providerId="ADAL" clId="{FF09334B-C3E4-4AE1-A215-C2C8068D988B}" dt="2022-11-21T14:59:45.691" v="2630" actId="26606"/>
          <ac:spMkLst>
            <pc:docMk/>
            <pc:sldMk cId="302439533" sldId="321"/>
            <ac:spMk id="25" creationId="{0F86758B-3106-4324-A03D-67715F7F1A4A}"/>
          </ac:spMkLst>
        </pc:spChg>
        <pc:grpChg chg="add del">
          <ac:chgData name="Fabienne Fux" userId="25e537b8-dc40-4d4a-b76d-a78ea127a9da" providerId="ADAL" clId="{FF09334B-C3E4-4AE1-A215-C2C8068D988B}" dt="2022-11-21T14:58:56.474" v="2620" actId="26606"/>
          <ac:grpSpMkLst>
            <pc:docMk/>
            <pc:sldMk cId="302439533" sldId="321"/>
            <ac:grpSpMk id="16" creationId="{EBAD34AF-5414-49A5-AB75-F1CA854B3094}"/>
          </ac:grpSpMkLst>
        </pc:grpChg>
        <pc:picChg chg="add mod ord">
          <ac:chgData name="Fabienne Fux" userId="25e537b8-dc40-4d4a-b76d-a78ea127a9da" providerId="ADAL" clId="{FF09334B-C3E4-4AE1-A215-C2C8068D988B}" dt="2022-11-21T14:59:45.691" v="2630" actId="26606"/>
          <ac:picMkLst>
            <pc:docMk/>
            <pc:sldMk cId="302439533" sldId="321"/>
            <ac:picMk id="5" creationId="{F3035B0E-8900-2C28-9C65-AE5FB11B591A}"/>
          </ac:picMkLst>
        </pc:picChg>
        <pc:picChg chg="add mod ord">
          <ac:chgData name="Fabienne Fux" userId="25e537b8-dc40-4d4a-b76d-a78ea127a9da" providerId="ADAL" clId="{FF09334B-C3E4-4AE1-A215-C2C8068D988B}" dt="2022-11-21T14:59:53.164" v="2632" actId="14826"/>
          <ac:picMkLst>
            <pc:docMk/>
            <pc:sldMk cId="302439533" sldId="321"/>
            <ac:picMk id="6" creationId="{5E76BA7D-21EA-7C1B-48E6-B7012845AC35}"/>
          </ac:picMkLst>
        </pc:picChg>
        <pc:picChg chg="mod ord">
          <ac:chgData name="Fabienne Fux" userId="25e537b8-dc40-4d4a-b76d-a78ea127a9da" providerId="ADAL" clId="{FF09334B-C3E4-4AE1-A215-C2C8068D988B}" dt="2022-11-21T14:59:45.691" v="2630" actId="26606"/>
          <ac:picMkLst>
            <pc:docMk/>
            <pc:sldMk cId="302439533" sldId="321"/>
            <ac:picMk id="9" creationId="{F8DC0897-38AC-E82B-77CB-F11F46D5E654}"/>
          </ac:picMkLst>
        </pc:picChg>
        <pc:picChg chg="del">
          <ac:chgData name="Fabienne Fux" userId="25e537b8-dc40-4d4a-b76d-a78ea127a9da" providerId="ADAL" clId="{FF09334B-C3E4-4AE1-A215-C2C8068D988B}" dt="2022-11-08T16:26:45.473" v="689" actId="478"/>
          <ac:picMkLst>
            <pc:docMk/>
            <pc:sldMk cId="302439533" sldId="321"/>
            <ac:picMk id="10" creationId="{2AA8B8F9-FAAE-50C1-2054-E7D36AEB85FB}"/>
          </ac:picMkLst>
        </pc:picChg>
        <pc:picChg chg="del">
          <ac:chgData name="Fabienne Fux" userId="25e537b8-dc40-4d4a-b76d-a78ea127a9da" providerId="ADAL" clId="{FF09334B-C3E4-4AE1-A215-C2C8068D988B}" dt="2022-11-08T16:26:46.031" v="690" actId="478"/>
          <ac:picMkLst>
            <pc:docMk/>
            <pc:sldMk cId="302439533" sldId="321"/>
            <ac:picMk id="13" creationId="{71BCA03F-8329-0CEC-38ED-01225FCB71C4}"/>
          </ac:picMkLst>
        </pc:picChg>
      </pc:sldChg>
      <pc:sldChg chg="delSp modSp add mod">
        <pc:chgData name="Fabienne Fux" userId="25e537b8-dc40-4d4a-b76d-a78ea127a9da" providerId="ADAL" clId="{FF09334B-C3E4-4AE1-A215-C2C8068D988B}" dt="2022-11-15T16:06:44.072" v="1431" actId="1037"/>
        <pc:sldMkLst>
          <pc:docMk/>
          <pc:sldMk cId="2622406560" sldId="322"/>
        </pc:sldMkLst>
        <pc:spChg chg="mod">
          <ac:chgData name="Fabienne Fux" userId="25e537b8-dc40-4d4a-b76d-a78ea127a9da" providerId="ADAL" clId="{FF09334B-C3E4-4AE1-A215-C2C8068D988B}" dt="2022-11-15T15:13:51.564" v="1038" actId="20577"/>
          <ac:spMkLst>
            <pc:docMk/>
            <pc:sldMk cId="2622406560" sldId="322"/>
            <ac:spMk id="2" creationId="{865AFF95-C75A-A842-96B9-5EBA8BB97EFD}"/>
          </ac:spMkLst>
        </pc:spChg>
        <pc:spChg chg="mod">
          <ac:chgData name="Fabienne Fux" userId="25e537b8-dc40-4d4a-b76d-a78ea127a9da" providerId="ADAL" clId="{FF09334B-C3E4-4AE1-A215-C2C8068D988B}" dt="2022-11-15T16:06:08.702" v="1427" actId="20577"/>
          <ac:spMkLst>
            <pc:docMk/>
            <pc:sldMk cId="2622406560" sldId="322"/>
            <ac:spMk id="3" creationId="{37F97B7D-3CCD-4ADD-1B72-628E16DB1137}"/>
          </ac:spMkLst>
        </pc:spChg>
        <pc:spChg chg="del">
          <ac:chgData name="Fabienne Fux" userId="25e537b8-dc40-4d4a-b76d-a78ea127a9da" providerId="ADAL" clId="{FF09334B-C3E4-4AE1-A215-C2C8068D988B}" dt="2022-11-08T16:30:56.279" v="773" actId="478"/>
          <ac:spMkLst>
            <pc:docMk/>
            <pc:sldMk cId="2622406560" sldId="322"/>
            <ac:spMk id="4" creationId="{53B6EE7F-8010-E00E-B2A6-51FA816E83AD}"/>
          </ac:spMkLst>
        </pc:spChg>
        <pc:picChg chg="mod">
          <ac:chgData name="Fabienne Fux" userId="25e537b8-dc40-4d4a-b76d-a78ea127a9da" providerId="ADAL" clId="{FF09334B-C3E4-4AE1-A215-C2C8068D988B}" dt="2022-11-15T16:06:35.751" v="1429" actId="14826"/>
          <ac:picMkLst>
            <pc:docMk/>
            <pc:sldMk cId="2622406560" sldId="322"/>
            <ac:picMk id="5" creationId="{F3035B0E-8900-2C28-9C65-AE5FB11B591A}"/>
          </ac:picMkLst>
        </pc:picChg>
        <pc:picChg chg="mod">
          <ac:chgData name="Fabienne Fux" userId="25e537b8-dc40-4d4a-b76d-a78ea127a9da" providerId="ADAL" clId="{FF09334B-C3E4-4AE1-A215-C2C8068D988B}" dt="2022-11-15T16:06:44.072" v="1431" actId="1037"/>
          <ac:picMkLst>
            <pc:docMk/>
            <pc:sldMk cId="2622406560" sldId="322"/>
            <ac:picMk id="6" creationId="{5E76BA7D-21EA-7C1B-48E6-B7012845AC35}"/>
          </ac:picMkLst>
        </pc:picChg>
        <pc:picChg chg="mod">
          <ac:chgData name="Fabienne Fux" userId="25e537b8-dc40-4d4a-b76d-a78ea127a9da" providerId="ADAL" clId="{FF09334B-C3E4-4AE1-A215-C2C8068D988B}" dt="2022-11-15T16:06:30.710" v="1428" actId="14826"/>
          <ac:picMkLst>
            <pc:docMk/>
            <pc:sldMk cId="2622406560" sldId="322"/>
            <ac:picMk id="9" creationId="{F8DC0897-38AC-E82B-77CB-F11F46D5E654}"/>
          </ac:picMkLst>
        </pc:picChg>
      </pc:sldChg>
      <pc:sldChg chg="new del">
        <pc:chgData name="Fabienne Fux" userId="25e537b8-dc40-4d4a-b76d-a78ea127a9da" providerId="ADAL" clId="{FF09334B-C3E4-4AE1-A215-C2C8068D988B}" dt="2022-11-08T16:31:28.479" v="781" actId="47"/>
        <pc:sldMkLst>
          <pc:docMk/>
          <pc:sldMk cId="1069401672" sldId="323"/>
        </pc:sldMkLst>
      </pc:sldChg>
      <pc:sldChg chg="addSp modSp add mod">
        <pc:chgData name="Fabienne Fux" userId="25e537b8-dc40-4d4a-b76d-a78ea127a9da" providerId="ADAL" clId="{FF09334B-C3E4-4AE1-A215-C2C8068D988B}" dt="2022-11-21T14:09:53.676" v="1881" actId="20577"/>
        <pc:sldMkLst>
          <pc:docMk/>
          <pc:sldMk cId="3379254333" sldId="324"/>
        </pc:sldMkLst>
        <pc:spChg chg="mod">
          <ac:chgData name="Fabienne Fux" userId="25e537b8-dc40-4d4a-b76d-a78ea127a9da" providerId="ADAL" clId="{FF09334B-C3E4-4AE1-A215-C2C8068D988B}" dt="2022-11-21T14:09:43.437" v="1877" actId="1076"/>
          <ac:spMkLst>
            <pc:docMk/>
            <pc:sldMk cId="3379254333" sldId="324"/>
            <ac:spMk id="2" creationId="{865AFF95-C75A-A842-96B9-5EBA8BB97EFD}"/>
          </ac:spMkLst>
        </pc:spChg>
        <pc:spChg chg="mod">
          <ac:chgData name="Fabienne Fux" userId="25e537b8-dc40-4d4a-b76d-a78ea127a9da" providerId="ADAL" clId="{FF09334B-C3E4-4AE1-A215-C2C8068D988B}" dt="2022-11-21T14:09:53.676" v="1881" actId="20577"/>
          <ac:spMkLst>
            <pc:docMk/>
            <pc:sldMk cId="3379254333" sldId="324"/>
            <ac:spMk id="3" creationId="{37F97B7D-3CCD-4ADD-1B72-628E16DB1137}"/>
          </ac:spMkLst>
        </pc:spChg>
        <pc:spChg chg="add mod">
          <ac:chgData name="Fabienne Fux" userId="25e537b8-dc40-4d4a-b76d-a78ea127a9da" providerId="ADAL" clId="{FF09334B-C3E4-4AE1-A215-C2C8068D988B}" dt="2022-11-08T16:37:05.219" v="854" actId="255"/>
          <ac:spMkLst>
            <pc:docMk/>
            <pc:sldMk cId="3379254333" sldId="324"/>
            <ac:spMk id="4" creationId="{7C77F194-1B5C-1258-510C-97662E54571A}"/>
          </ac:spMkLst>
        </pc:spChg>
        <pc:picChg chg="mod">
          <ac:chgData name="Fabienne Fux" userId="25e537b8-dc40-4d4a-b76d-a78ea127a9da" providerId="ADAL" clId="{FF09334B-C3E4-4AE1-A215-C2C8068D988B}" dt="2022-11-08T16:34:04.257" v="785" actId="14826"/>
          <ac:picMkLst>
            <pc:docMk/>
            <pc:sldMk cId="3379254333" sldId="324"/>
            <ac:picMk id="5" creationId="{F3035B0E-8900-2C28-9C65-AE5FB11B591A}"/>
          </ac:picMkLst>
        </pc:picChg>
        <pc:picChg chg="mod">
          <ac:chgData name="Fabienne Fux" userId="25e537b8-dc40-4d4a-b76d-a78ea127a9da" providerId="ADAL" clId="{FF09334B-C3E4-4AE1-A215-C2C8068D988B}" dt="2022-11-21T14:09:42.240" v="1876" actId="1037"/>
          <ac:picMkLst>
            <pc:docMk/>
            <pc:sldMk cId="3379254333" sldId="324"/>
            <ac:picMk id="6" creationId="{5E76BA7D-21EA-7C1B-48E6-B7012845AC35}"/>
          </ac:picMkLst>
        </pc:picChg>
        <pc:picChg chg="mod">
          <ac:chgData name="Fabienne Fux" userId="25e537b8-dc40-4d4a-b76d-a78ea127a9da" providerId="ADAL" clId="{FF09334B-C3E4-4AE1-A215-C2C8068D988B}" dt="2022-11-08T16:33:43.402" v="782" actId="14826"/>
          <ac:picMkLst>
            <pc:docMk/>
            <pc:sldMk cId="3379254333" sldId="324"/>
            <ac:picMk id="9" creationId="{F8DC0897-38AC-E82B-77CB-F11F46D5E654}"/>
          </ac:picMkLst>
        </pc:picChg>
      </pc:sldChg>
      <pc:sldChg chg="addSp delSp modSp add mod">
        <pc:chgData name="Fabienne Fux" userId="25e537b8-dc40-4d4a-b76d-a78ea127a9da" providerId="ADAL" clId="{FF09334B-C3E4-4AE1-A215-C2C8068D988B}" dt="2022-11-21T14:06:15.728" v="1866" actId="14100"/>
        <pc:sldMkLst>
          <pc:docMk/>
          <pc:sldMk cId="318313716" sldId="325"/>
        </pc:sldMkLst>
        <pc:spChg chg="mod">
          <ac:chgData name="Fabienne Fux" userId="25e537b8-dc40-4d4a-b76d-a78ea127a9da" providerId="ADAL" clId="{FF09334B-C3E4-4AE1-A215-C2C8068D988B}" dt="2022-11-08T16:37:33.895" v="872" actId="20577"/>
          <ac:spMkLst>
            <pc:docMk/>
            <pc:sldMk cId="318313716" sldId="325"/>
            <ac:spMk id="2" creationId="{865AFF95-C75A-A842-96B9-5EBA8BB97EFD}"/>
          </ac:spMkLst>
        </pc:spChg>
        <pc:spChg chg="mod">
          <ac:chgData name="Fabienne Fux" userId="25e537b8-dc40-4d4a-b76d-a78ea127a9da" providerId="ADAL" clId="{FF09334B-C3E4-4AE1-A215-C2C8068D988B}" dt="2022-11-15T16:05:26.171" v="1399" actId="207"/>
          <ac:spMkLst>
            <pc:docMk/>
            <pc:sldMk cId="318313716" sldId="325"/>
            <ac:spMk id="3" creationId="{37F97B7D-3CCD-4ADD-1B72-628E16DB1137}"/>
          </ac:spMkLst>
        </pc:spChg>
        <pc:spChg chg="del mod">
          <ac:chgData name="Fabienne Fux" userId="25e537b8-dc40-4d4a-b76d-a78ea127a9da" providerId="ADAL" clId="{FF09334B-C3E4-4AE1-A215-C2C8068D988B}" dt="2022-11-08T16:38:30.222" v="888" actId="478"/>
          <ac:spMkLst>
            <pc:docMk/>
            <pc:sldMk cId="318313716" sldId="325"/>
            <ac:spMk id="4" creationId="{53B6EE7F-8010-E00E-B2A6-51FA816E83AD}"/>
          </ac:spMkLst>
        </pc:spChg>
        <pc:spChg chg="add del">
          <ac:chgData name="Fabienne Fux" userId="25e537b8-dc40-4d4a-b76d-a78ea127a9da" providerId="ADAL" clId="{FF09334B-C3E4-4AE1-A215-C2C8068D988B}" dt="2022-11-15T15:14:51.932" v="1066" actId="478"/>
          <ac:spMkLst>
            <pc:docMk/>
            <pc:sldMk cId="318313716" sldId="325"/>
            <ac:spMk id="7" creationId="{C6A11839-BDA2-29BB-AEBE-C8B0DF9344F6}"/>
          </ac:spMkLst>
        </pc:spChg>
        <pc:picChg chg="mod">
          <ac:chgData name="Fabienne Fux" userId="25e537b8-dc40-4d4a-b76d-a78ea127a9da" providerId="ADAL" clId="{FF09334B-C3E4-4AE1-A215-C2C8068D988B}" dt="2022-11-21T14:06:15.728" v="1866" actId="14100"/>
          <ac:picMkLst>
            <pc:docMk/>
            <pc:sldMk cId="318313716" sldId="325"/>
            <ac:picMk id="5" creationId="{F3035B0E-8900-2C28-9C65-AE5FB11B591A}"/>
          </ac:picMkLst>
        </pc:picChg>
        <pc:picChg chg="mod">
          <ac:chgData name="Fabienne Fux" userId="25e537b8-dc40-4d4a-b76d-a78ea127a9da" providerId="ADAL" clId="{FF09334B-C3E4-4AE1-A215-C2C8068D988B}" dt="2022-11-15T15:13:23.852" v="1002" actId="1037"/>
          <ac:picMkLst>
            <pc:docMk/>
            <pc:sldMk cId="318313716" sldId="325"/>
            <ac:picMk id="6" creationId="{5E76BA7D-21EA-7C1B-48E6-B7012845AC35}"/>
          </ac:picMkLst>
        </pc:picChg>
        <pc:picChg chg="mod">
          <ac:chgData name="Fabienne Fux" userId="25e537b8-dc40-4d4a-b76d-a78ea127a9da" providerId="ADAL" clId="{FF09334B-C3E4-4AE1-A215-C2C8068D988B}" dt="2022-11-15T15:13:09.008" v="999" actId="14826"/>
          <ac:picMkLst>
            <pc:docMk/>
            <pc:sldMk cId="318313716" sldId="325"/>
            <ac:picMk id="9" creationId="{F8DC0897-38AC-E82B-77CB-F11F46D5E654}"/>
          </ac:picMkLst>
        </pc:picChg>
      </pc:sldChg>
      <pc:sldChg chg="add del">
        <pc:chgData name="Fabienne Fux" userId="25e537b8-dc40-4d4a-b76d-a78ea127a9da" providerId="ADAL" clId="{FF09334B-C3E4-4AE1-A215-C2C8068D988B}" dt="2022-11-08T16:39:48.466" v="906" actId="47"/>
        <pc:sldMkLst>
          <pc:docMk/>
          <pc:sldMk cId="812262310" sldId="326"/>
        </pc:sldMkLst>
      </pc:sldChg>
      <pc:sldChg chg="delSp modSp add mod ord">
        <pc:chgData name="Fabienne Fux" userId="25e537b8-dc40-4d4a-b76d-a78ea127a9da" providerId="ADAL" clId="{FF09334B-C3E4-4AE1-A215-C2C8068D988B}" dt="2022-11-21T14:07:52.234" v="1869" actId="478"/>
        <pc:sldMkLst>
          <pc:docMk/>
          <pc:sldMk cId="2357481458" sldId="327"/>
        </pc:sldMkLst>
        <pc:spChg chg="mod">
          <ac:chgData name="Fabienne Fux" userId="25e537b8-dc40-4d4a-b76d-a78ea127a9da" providerId="ADAL" clId="{FF09334B-C3E4-4AE1-A215-C2C8068D988B}" dt="2022-11-15T15:15:39.274" v="1120" actId="20577"/>
          <ac:spMkLst>
            <pc:docMk/>
            <pc:sldMk cId="2357481458" sldId="327"/>
            <ac:spMk id="2" creationId="{865AFF95-C75A-A842-96B9-5EBA8BB97EFD}"/>
          </ac:spMkLst>
        </pc:spChg>
        <pc:spChg chg="del">
          <ac:chgData name="Fabienne Fux" userId="25e537b8-dc40-4d4a-b76d-a78ea127a9da" providerId="ADAL" clId="{FF09334B-C3E4-4AE1-A215-C2C8068D988B}" dt="2022-11-21T14:07:52.234" v="1869" actId="478"/>
          <ac:spMkLst>
            <pc:docMk/>
            <pc:sldMk cId="2357481458" sldId="327"/>
            <ac:spMk id="5" creationId="{69A6F56B-FEE7-1F49-519E-2A61991494CA}"/>
          </ac:spMkLst>
        </pc:spChg>
        <pc:picChg chg="mod">
          <ac:chgData name="Fabienne Fux" userId="25e537b8-dc40-4d4a-b76d-a78ea127a9da" providerId="ADAL" clId="{FF09334B-C3E4-4AE1-A215-C2C8068D988B}" dt="2022-11-15T16:12:21.967" v="1549" actId="1076"/>
          <ac:picMkLst>
            <pc:docMk/>
            <pc:sldMk cId="2357481458" sldId="327"/>
            <ac:picMk id="7" creationId="{7A5968DD-7EDC-E1C0-08DC-8D702109FD1B}"/>
          </ac:picMkLst>
        </pc:picChg>
      </pc:sldChg>
      <pc:sldChg chg="modSp add del mod">
        <pc:chgData name="Fabienne Fux" userId="25e537b8-dc40-4d4a-b76d-a78ea127a9da" providerId="ADAL" clId="{FF09334B-C3E4-4AE1-A215-C2C8068D988B}" dt="2022-11-15T16:12:35.605" v="1550" actId="47"/>
        <pc:sldMkLst>
          <pc:docMk/>
          <pc:sldMk cId="1906245948" sldId="328"/>
        </pc:sldMkLst>
        <pc:spChg chg="mod">
          <ac:chgData name="Fabienne Fux" userId="25e537b8-dc40-4d4a-b76d-a78ea127a9da" providerId="ADAL" clId="{FF09334B-C3E4-4AE1-A215-C2C8068D988B}" dt="2022-11-08T16:43:15.555" v="960" actId="20577"/>
          <ac:spMkLst>
            <pc:docMk/>
            <pc:sldMk cId="1906245948" sldId="328"/>
            <ac:spMk id="2" creationId="{865AFF95-C75A-A842-96B9-5EBA8BB97EFD}"/>
          </ac:spMkLst>
        </pc:spChg>
        <pc:picChg chg="mod">
          <ac:chgData name="Fabienne Fux" userId="25e537b8-dc40-4d4a-b76d-a78ea127a9da" providerId="ADAL" clId="{FF09334B-C3E4-4AE1-A215-C2C8068D988B}" dt="2022-11-08T16:43:40.854" v="961" actId="14826"/>
          <ac:picMkLst>
            <pc:docMk/>
            <pc:sldMk cId="1906245948" sldId="328"/>
            <ac:picMk id="7" creationId="{7A5968DD-7EDC-E1C0-08DC-8D702109FD1B}"/>
          </ac:picMkLst>
        </pc:picChg>
      </pc:sldChg>
      <pc:sldChg chg="addSp delSp modSp new del mod modClrScheme chgLayout">
        <pc:chgData name="Fabienne Fux" userId="25e537b8-dc40-4d4a-b76d-a78ea127a9da" providerId="ADAL" clId="{FF09334B-C3E4-4AE1-A215-C2C8068D988B}" dt="2022-11-15T15:08:08.514" v="994" actId="2696"/>
        <pc:sldMkLst>
          <pc:docMk/>
          <pc:sldMk cId="2135812717" sldId="329"/>
        </pc:sldMkLst>
        <pc:spChg chg="del mod ord">
          <ac:chgData name="Fabienne Fux" userId="25e537b8-dc40-4d4a-b76d-a78ea127a9da" providerId="ADAL" clId="{FF09334B-C3E4-4AE1-A215-C2C8068D988B}" dt="2022-11-15T15:06:51.999" v="974" actId="700"/>
          <ac:spMkLst>
            <pc:docMk/>
            <pc:sldMk cId="2135812717" sldId="329"/>
            <ac:spMk id="2" creationId="{54767047-A262-78D8-4953-9259EC4898D1}"/>
          </ac:spMkLst>
        </pc:spChg>
        <pc:spChg chg="del mod ord">
          <ac:chgData name="Fabienne Fux" userId="25e537b8-dc40-4d4a-b76d-a78ea127a9da" providerId="ADAL" clId="{FF09334B-C3E4-4AE1-A215-C2C8068D988B}" dt="2022-11-15T15:06:51.999" v="974" actId="700"/>
          <ac:spMkLst>
            <pc:docMk/>
            <pc:sldMk cId="2135812717" sldId="329"/>
            <ac:spMk id="3" creationId="{597FE94B-3413-A1FA-D892-450E367222EB}"/>
          </ac:spMkLst>
        </pc:spChg>
        <pc:spChg chg="del mod ord">
          <ac:chgData name="Fabienne Fux" userId="25e537b8-dc40-4d4a-b76d-a78ea127a9da" providerId="ADAL" clId="{FF09334B-C3E4-4AE1-A215-C2C8068D988B}" dt="2022-11-15T15:06:51.999" v="974" actId="700"/>
          <ac:spMkLst>
            <pc:docMk/>
            <pc:sldMk cId="2135812717" sldId="329"/>
            <ac:spMk id="4" creationId="{7E87493A-C3D5-12C3-4B0F-B66A43849018}"/>
          </ac:spMkLst>
        </pc:spChg>
        <pc:spChg chg="add del mod ord">
          <ac:chgData name="Fabienne Fux" userId="25e537b8-dc40-4d4a-b76d-a78ea127a9da" providerId="ADAL" clId="{FF09334B-C3E4-4AE1-A215-C2C8068D988B}" dt="2022-11-15T15:06:54.846" v="975" actId="700"/>
          <ac:spMkLst>
            <pc:docMk/>
            <pc:sldMk cId="2135812717" sldId="329"/>
            <ac:spMk id="5" creationId="{93263AEA-BE2F-A122-475E-F6058278BBC6}"/>
          </ac:spMkLst>
        </pc:spChg>
        <pc:spChg chg="add del mod ord">
          <ac:chgData name="Fabienne Fux" userId="25e537b8-dc40-4d4a-b76d-a78ea127a9da" providerId="ADAL" clId="{FF09334B-C3E4-4AE1-A215-C2C8068D988B}" dt="2022-11-15T15:06:54.846" v="975" actId="700"/>
          <ac:spMkLst>
            <pc:docMk/>
            <pc:sldMk cId="2135812717" sldId="329"/>
            <ac:spMk id="6" creationId="{5B71CFFA-4704-EFA7-08A4-DD14610F648E}"/>
          </ac:spMkLst>
        </pc:spChg>
        <pc:spChg chg="add del mod ord">
          <ac:chgData name="Fabienne Fux" userId="25e537b8-dc40-4d4a-b76d-a78ea127a9da" providerId="ADAL" clId="{FF09334B-C3E4-4AE1-A215-C2C8068D988B}" dt="2022-11-15T15:06:54.846" v="975" actId="700"/>
          <ac:spMkLst>
            <pc:docMk/>
            <pc:sldMk cId="2135812717" sldId="329"/>
            <ac:spMk id="7" creationId="{8162A223-2B87-A27F-9FD2-76F28615D3D1}"/>
          </ac:spMkLst>
        </pc:spChg>
        <pc:spChg chg="add del mod ord">
          <ac:chgData name="Fabienne Fux" userId="25e537b8-dc40-4d4a-b76d-a78ea127a9da" providerId="ADAL" clId="{FF09334B-C3E4-4AE1-A215-C2C8068D988B}" dt="2022-11-15T15:07:05.721" v="976" actId="700"/>
          <ac:spMkLst>
            <pc:docMk/>
            <pc:sldMk cId="2135812717" sldId="329"/>
            <ac:spMk id="8" creationId="{A81B4D7A-B30C-CEFB-DD7F-1EEB1AD0E213}"/>
          </ac:spMkLst>
        </pc:spChg>
        <pc:spChg chg="add del mod ord">
          <ac:chgData name="Fabienne Fux" userId="25e537b8-dc40-4d4a-b76d-a78ea127a9da" providerId="ADAL" clId="{FF09334B-C3E4-4AE1-A215-C2C8068D988B}" dt="2022-11-15T15:07:05.721" v="976" actId="700"/>
          <ac:spMkLst>
            <pc:docMk/>
            <pc:sldMk cId="2135812717" sldId="329"/>
            <ac:spMk id="9" creationId="{EC944EE3-5D92-6094-25E2-CEF018E339E4}"/>
          </ac:spMkLst>
        </pc:spChg>
        <pc:spChg chg="add del mod ord">
          <ac:chgData name="Fabienne Fux" userId="25e537b8-dc40-4d4a-b76d-a78ea127a9da" providerId="ADAL" clId="{FF09334B-C3E4-4AE1-A215-C2C8068D988B}" dt="2022-11-15T15:07:05.721" v="976" actId="700"/>
          <ac:spMkLst>
            <pc:docMk/>
            <pc:sldMk cId="2135812717" sldId="329"/>
            <ac:spMk id="10" creationId="{D0E39423-0564-206C-5C28-B3C5F119EC9F}"/>
          </ac:spMkLst>
        </pc:spChg>
        <pc:spChg chg="add del mod ord">
          <ac:chgData name="Fabienne Fux" userId="25e537b8-dc40-4d4a-b76d-a78ea127a9da" providerId="ADAL" clId="{FF09334B-C3E4-4AE1-A215-C2C8068D988B}" dt="2022-11-15T15:07:05.721" v="976" actId="700"/>
          <ac:spMkLst>
            <pc:docMk/>
            <pc:sldMk cId="2135812717" sldId="329"/>
            <ac:spMk id="11" creationId="{4F9D535D-A7B9-4D08-56A4-FC5AB6A50443}"/>
          </ac:spMkLst>
        </pc:spChg>
        <pc:spChg chg="add del mod ord">
          <ac:chgData name="Fabienne Fux" userId="25e537b8-dc40-4d4a-b76d-a78ea127a9da" providerId="ADAL" clId="{FF09334B-C3E4-4AE1-A215-C2C8068D988B}" dt="2022-11-15T15:07:05.721" v="976" actId="700"/>
          <ac:spMkLst>
            <pc:docMk/>
            <pc:sldMk cId="2135812717" sldId="329"/>
            <ac:spMk id="12" creationId="{F1A191E9-F683-D1D6-F5A7-4CD85B777B5B}"/>
          </ac:spMkLst>
        </pc:spChg>
        <pc:spChg chg="add mod ord">
          <ac:chgData name="Fabienne Fux" userId="25e537b8-dc40-4d4a-b76d-a78ea127a9da" providerId="ADAL" clId="{FF09334B-C3E4-4AE1-A215-C2C8068D988B}" dt="2022-11-15T15:07:09.837" v="987" actId="20577"/>
          <ac:spMkLst>
            <pc:docMk/>
            <pc:sldMk cId="2135812717" sldId="329"/>
            <ac:spMk id="13" creationId="{BD628E25-1E93-7B57-09A4-7F8FBB1FE862}"/>
          </ac:spMkLst>
        </pc:spChg>
        <pc:spChg chg="add mod ord">
          <ac:chgData name="Fabienne Fux" userId="25e537b8-dc40-4d4a-b76d-a78ea127a9da" providerId="ADAL" clId="{FF09334B-C3E4-4AE1-A215-C2C8068D988B}" dt="2022-11-15T15:07:15.937" v="989" actId="27636"/>
          <ac:spMkLst>
            <pc:docMk/>
            <pc:sldMk cId="2135812717" sldId="329"/>
            <ac:spMk id="14" creationId="{7C7FD7F1-8A92-9351-8BA4-448B490B7548}"/>
          </ac:spMkLst>
        </pc:spChg>
        <pc:spChg chg="add del mod ord">
          <ac:chgData name="Fabienne Fux" userId="25e537b8-dc40-4d4a-b76d-a78ea127a9da" providerId="ADAL" clId="{FF09334B-C3E4-4AE1-A215-C2C8068D988B}" dt="2022-11-15T15:07:47.355" v="990" actId="931"/>
          <ac:spMkLst>
            <pc:docMk/>
            <pc:sldMk cId="2135812717" sldId="329"/>
            <ac:spMk id="15" creationId="{7219651A-49B4-0E5C-4513-94C09270D4BA}"/>
          </ac:spMkLst>
        </pc:spChg>
        <pc:spChg chg="add mod ord">
          <ac:chgData name="Fabienne Fux" userId="25e537b8-dc40-4d4a-b76d-a78ea127a9da" providerId="ADAL" clId="{FF09334B-C3E4-4AE1-A215-C2C8068D988B}" dt="2022-11-15T15:07:05.729" v="977" actId="27636"/>
          <ac:spMkLst>
            <pc:docMk/>
            <pc:sldMk cId="2135812717" sldId="329"/>
            <ac:spMk id="16" creationId="{0B7F8AB6-45EB-A719-81EA-BA8A153E7127}"/>
          </ac:spMkLst>
        </pc:spChg>
        <pc:spChg chg="add mod">
          <ac:chgData name="Fabienne Fux" userId="25e537b8-dc40-4d4a-b76d-a78ea127a9da" providerId="ADAL" clId="{FF09334B-C3E4-4AE1-A215-C2C8068D988B}" dt="2022-11-15T15:07:49.559" v="993" actId="478"/>
          <ac:spMkLst>
            <pc:docMk/>
            <pc:sldMk cId="2135812717" sldId="329"/>
            <ac:spMk id="20" creationId="{6A38F0F6-E07A-0E8D-8BA0-B47FF497244A}"/>
          </ac:spMkLst>
        </pc:spChg>
        <pc:picChg chg="add del mod">
          <ac:chgData name="Fabienne Fux" userId="25e537b8-dc40-4d4a-b76d-a78ea127a9da" providerId="ADAL" clId="{FF09334B-C3E4-4AE1-A215-C2C8068D988B}" dt="2022-11-15T15:07:49.559" v="993" actId="478"/>
          <ac:picMkLst>
            <pc:docMk/>
            <pc:sldMk cId="2135812717" sldId="329"/>
            <ac:picMk id="18" creationId="{37BB25D1-AC28-AE58-5D66-46B0EB2AEEEC}"/>
          </ac:picMkLst>
        </pc:picChg>
      </pc:sldChg>
      <pc:sldChg chg="addSp delSp modSp add mod">
        <pc:chgData name="Fabienne Fux" userId="25e537b8-dc40-4d4a-b76d-a78ea127a9da" providerId="ADAL" clId="{FF09334B-C3E4-4AE1-A215-C2C8068D988B}" dt="2022-11-21T14:07:24.050" v="1868" actId="6549"/>
        <pc:sldMkLst>
          <pc:docMk/>
          <pc:sldMk cId="3735470835" sldId="329"/>
        </pc:sldMkLst>
        <pc:spChg chg="mod">
          <ac:chgData name="Fabienne Fux" userId="25e537b8-dc40-4d4a-b76d-a78ea127a9da" providerId="ADAL" clId="{FF09334B-C3E4-4AE1-A215-C2C8068D988B}" dt="2022-11-21T14:07:24.050" v="1868" actId="6549"/>
          <ac:spMkLst>
            <pc:docMk/>
            <pc:sldMk cId="3735470835" sldId="329"/>
            <ac:spMk id="2" creationId="{7C7EE773-4037-7707-2383-446D889590F3}"/>
          </ac:spMkLst>
        </pc:spChg>
        <pc:spChg chg="add del mod">
          <ac:chgData name="Fabienne Fux" userId="25e537b8-dc40-4d4a-b76d-a78ea127a9da" providerId="ADAL" clId="{FF09334B-C3E4-4AE1-A215-C2C8068D988B}" dt="2022-11-15T16:02:57.280" v="1346" actId="478"/>
          <ac:spMkLst>
            <pc:docMk/>
            <pc:sldMk cId="3735470835" sldId="329"/>
            <ac:spMk id="3" creationId="{5B7709B6-23F8-4FDF-A149-4A9EDE0DB2C3}"/>
          </ac:spMkLst>
        </pc:spChg>
        <pc:spChg chg="mod">
          <ac:chgData name="Fabienne Fux" userId="25e537b8-dc40-4d4a-b76d-a78ea127a9da" providerId="ADAL" clId="{FF09334B-C3E4-4AE1-A215-C2C8068D988B}" dt="2022-11-15T16:13:59.578" v="1624" actId="14100"/>
          <ac:spMkLst>
            <pc:docMk/>
            <pc:sldMk cId="3735470835" sldId="329"/>
            <ac:spMk id="8" creationId="{AFE9ED05-203D-2342-64F0-A26CBA8B8FC1}"/>
          </ac:spMkLst>
        </pc:spChg>
        <pc:picChg chg="add mod">
          <ac:chgData name="Fabienne Fux" userId="25e537b8-dc40-4d4a-b76d-a78ea127a9da" providerId="ADAL" clId="{FF09334B-C3E4-4AE1-A215-C2C8068D988B}" dt="2022-11-15T16:08:04.844" v="1486" actId="14826"/>
          <ac:picMkLst>
            <pc:docMk/>
            <pc:sldMk cId="3735470835" sldId="329"/>
            <ac:picMk id="4" creationId="{840BCD02-B147-5A0F-DDA4-3BF8B5C5E90D}"/>
          </ac:picMkLst>
        </pc:picChg>
      </pc:sldChg>
      <pc:sldChg chg="delSp modSp add mod">
        <pc:chgData name="Fabienne Fux" userId="25e537b8-dc40-4d4a-b76d-a78ea127a9da" providerId="ADAL" clId="{FF09334B-C3E4-4AE1-A215-C2C8068D988B}" dt="2022-11-15T16:09:18.871" v="1547" actId="27636"/>
        <pc:sldMkLst>
          <pc:docMk/>
          <pc:sldMk cId="443171764" sldId="330"/>
        </pc:sldMkLst>
        <pc:spChg chg="mod">
          <ac:chgData name="Fabienne Fux" userId="25e537b8-dc40-4d4a-b76d-a78ea127a9da" providerId="ADAL" clId="{FF09334B-C3E4-4AE1-A215-C2C8068D988B}" dt="2022-11-15T15:15:12.337" v="1079" actId="20577"/>
          <ac:spMkLst>
            <pc:docMk/>
            <pc:sldMk cId="443171764" sldId="330"/>
            <ac:spMk id="2" creationId="{865AFF95-C75A-A842-96B9-5EBA8BB97EFD}"/>
          </ac:spMkLst>
        </pc:spChg>
        <pc:spChg chg="mod">
          <ac:chgData name="Fabienne Fux" userId="25e537b8-dc40-4d4a-b76d-a78ea127a9da" providerId="ADAL" clId="{FF09334B-C3E4-4AE1-A215-C2C8068D988B}" dt="2022-11-15T16:09:18.871" v="1547" actId="27636"/>
          <ac:spMkLst>
            <pc:docMk/>
            <pc:sldMk cId="443171764" sldId="330"/>
            <ac:spMk id="3" creationId="{37F97B7D-3CCD-4ADD-1B72-628E16DB1137}"/>
          </ac:spMkLst>
        </pc:spChg>
        <pc:spChg chg="del">
          <ac:chgData name="Fabienne Fux" userId="25e537b8-dc40-4d4a-b76d-a78ea127a9da" providerId="ADAL" clId="{FF09334B-C3E4-4AE1-A215-C2C8068D988B}" dt="2022-11-15T16:08:37.340" v="1505" actId="478"/>
          <ac:spMkLst>
            <pc:docMk/>
            <pc:sldMk cId="443171764" sldId="330"/>
            <ac:spMk id="4" creationId="{53B6EE7F-8010-E00E-B2A6-51FA816E83AD}"/>
          </ac:spMkLst>
        </pc:spChg>
      </pc:sldChg>
      <pc:sldChg chg="add del">
        <pc:chgData name="Fabienne Fux" userId="25e537b8-dc40-4d4a-b76d-a78ea127a9da" providerId="ADAL" clId="{FF09334B-C3E4-4AE1-A215-C2C8068D988B}" dt="2022-11-15T15:17:52.956" v="1122"/>
        <pc:sldMkLst>
          <pc:docMk/>
          <pc:sldMk cId="2634484653" sldId="331"/>
        </pc:sldMkLst>
      </pc:sldChg>
      <pc:sldChg chg="delSp modSp add mod">
        <pc:chgData name="Fabienne Fux" userId="25e537b8-dc40-4d4a-b76d-a78ea127a9da" providerId="ADAL" clId="{FF09334B-C3E4-4AE1-A215-C2C8068D988B}" dt="2022-11-21T14:07:19.202" v="1867" actId="478"/>
        <pc:sldMkLst>
          <pc:docMk/>
          <pc:sldMk cId="2670957983" sldId="331"/>
        </pc:sldMkLst>
        <pc:spChg chg="mod">
          <ac:chgData name="Fabienne Fux" userId="25e537b8-dc40-4d4a-b76d-a78ea127a9da" providerId="ADAL" clId="{FF09334B-C3E4-4AE1-A215-C2C8068D988B}" dt="2022-11-15T15:18:03.174" v="1129" actId="20577"/>
          <ac:spMkLst>
            <pc:docMk/>
            <pc:sldMk cId="2670957983" sldId="331"/>
            <ac:spMk id="2" creationId="{865AFF95-C75A-A842-96B9-5EBA8BB97EFD}"/>
          </ac:spMkLst>
        </pc:spChg>
        <pc:spChg chg="del">
          <ac:chgData name="Fabienne Fux" userId="25e537b8-dc40-4d4a-b76d-a78ea127a9da" providerId="ADAL" clId="{FF09334B-C3E4-4AE1-A215-C2C8068D988B}" dt="2022-11-21T14:07:19.202" v="1867" actId="478"/>
          <ac:spMkLst>
            <pc:docMk/>
            <pc:sldMk cId="2670957983" sldId="331"/>
            <ac:spMk id="5" creationId="{69A6F56B-FEE7-1F49-519E-2A61991494CA}"/>
          </ac:spMkLst>
        </pc:spChg>
      </pc:sldChg>
      <pc:sldChg chg="delSp modSp add mod">
        <pc:chgData name="Fabienne Fux" userId="25e537b8-dc40-4d4a-b76d-a78ea127a9da" providerId="ADAL" clId="{FF09334B-C3E4-4AE1-A215-C2C8068D988B}" dt="2022-11-21T14:08:05.952" v="1870" actId="478"/>
        <pc:sldMkLst>
          <pc:docMk/>
          <pc:sldMk cId="2847921845" sldId="332"/>
        </pc:sldMkLst>
        <pc:spChg chg="mod">
          <ac:chgData name="Fabienne Fux" userId="25e537b8-dc40-4d4a-b76d-a78ea127a9da" providerId="ADAL" clId="{FF09334B-C3E4-4AE1-A215-C2C8068D988B}" dt="2022-11-15T15:18:27.379" v="1136" actId="20577"/>
          <ac:spMkLst>
            <pc:docMk/>
            <pc:sldMk cId="2847921845" sldId="332"/>
            <ac:spMk id="2" creationId="{865AFF95-C75A-A842-96B9-5EBA8BB97EFD}"/>
          </ac:spMkLst>
        </pc:spChg>
        <pc:spChg chg="del">
          <ac:chgData name="Fabienne Fux" userId="25e537b8-dc40-4d4a-b76d-a78ea127a9da" providerId="ADAL" clId="{FF09334B-C3E4-4AE1-A215-C2C8068D988B}" dt="2022-11-21T14:08:05.952" v="1870" actId="478"/>
          <ac:spMkLst>
            <pc:docMk/>
            <pc:sldMk cId="2847921845" sldId="332"/>
            <ac:spMk id="5" creationId="{69A6F56B-FEE7-1F49-519E-2A61991494CA}"/>
          </ac:spMkLst>
        </pc:spChg>
        <pc:picChg chg="mod">
          <ac:chgData name="Fabienne Fux" userId="25e537b8-dc40-4d4a-b76d-a78ea127a9da" providerId="ADAL" clId="{FF09334B-C3E4-4AE1-A215-C2C8068D988B}" dt="2022-11-15T16:21:06.256" v="1625" actId="14826"/>
          <ac:picMkLst>
            <pc:docMk/>
            <pc:sldMk cId="2847921845" sldId="332"/>
            <ac:picMk id="7" creationId="{7A5968DD-7EDC-E1C0-08DC-8D702109FD1B}"/>
          </ac:picMkLst>
        </pc:picChg>
      </pc:sldChg>
      <pc:sldChg chg="addSp delSp modSp add mod">
        <pc:chgData name="Fabienne Fux" userId="25e537b8-dc40-4d4a-b76d-a78ea127a9da" providerId="ADAL" clId="{FF09334B-C3E4-4AE1-A215-C2C8068D988B}" dt="2022-11-15T16:21:33.426" v="1626" actId="14826"/>
        <pc:sldMkLst>
          <pc:docMk/>
          <pc:sldMk cId="194344529" sldId="333"/>
        </pc:sldMkLst>
        <pc:spChg chg="mod">
          <ac:chgData name="Fabienne Fux" userId="25e537b8-dc40-4d4a-b76d-a78ea127a9da" providerId="ADAL" clId="{FF09334B-C3E4-4AE1-A215-C2C8068D988B}" dt="2022-11-15T15:18:43.049" v="1143" actId="20577"/>
          <ac:spMkLst>
            <pc:docMk/>
            <pc:sldMk cId="194344529" sldId="333"/>
            <ac:spMk id="2" creationId="{7C7EE773-4037-7707-2383-446D889590F3}"/>
          </ac:spMkLst>
        </pc:spChg>
        <pc:spChg chg="add del mod">
          <ac:chgData name="Fabienne Fux" userId="25e537b8-dc40-4d4a-b76d-a78ea127a9da" providerId="ADAL" clId="{FF09334B-C3E4-4AE1-A215-C2C8068D988B}" dt="2022-11-15T16:03:01.654" v="1349" actId="478"/>
          <ac:spMkLst>
            <pc:docMk/>
            <pc:sldMk cId="194344529" sldId="333"/>
            <ac:spMk id="3" creationId="{E13B449C-9E3E-AEED-9D0D-D9B67D91D0BD}"/>
          </ac:spMkLst>
        </pc:spChg>
        <pc:spChg chg="mod">
          <ac:chgData name="Fabienne Fux" userId="25e537b8-dc40-4d4a-b76d-a78ea127a9da" providerId="ADAL" clId="{FF09334B-C3E4-4AE1-A215-C2C8068D988B}" dt="2022-11-15T16:13:36.097" v="1615" actId="207"/>
          <ac:spMkLst>
            <pc:docMk/>
            <pc:sldMk cId="194344529" sldId="333"/>
            <ac:spMk id="8" creationId="{AFE9ED05-203D-2342-64F0-A26CBA8B8FC1}"/>
          </ac:spMkLst>
        </pc:spChg>
        <pc:picChg chg="add mod">
          <ac:chgData name="Fabienne Fux" userId="25e537b8-dc40-4d4a-b76d-a78ea127a9da" providerId="ADAL" clId="{FF09334B-C3E4-4AE1-A215-C2C8068D988B}" dt="2022-11-15T16:21:33.426" v="1626" actId="14826"/>
          <ac:picMkLst>
            <pc:docMk/>
            <pc:sldMk cId="194344529" sldId="333"/>
            <ac:picMk id="4" creationId="{A2ADD953-8B7A-B923-9E1D-DA4D27CA9F2C}"/>
          </ac:picMkLst>
        </pc:picChg>
      </pc:sldChg>
      <pc:sldChg chg="delSp modSp add mod">
        <pc:chgData name="Fabienne Fux" userId="25e537b8-dc40-4d4a-b76d-a78ea127a9da" providerId="ADAL" clId="{FF09334B-C3E4-4AE1-A215-C2C8068D988B}" dt="2022-11-15T16:23:34.576" v="1657" actId="478"/>
        <pc:sldMkLst>
          <pc:docMk/>
          <pc:sldMk cId="4173463537" sldId="334"/>
        </pc:sldMkLst>
        <pc:spChg chg="mod">
          <ac:chgData name="Fabienne Fux" userId="25e537b8-dc40-4d4a-b76d-a78ea127a9da" providerId="ADAL" clId="{FF09334B-C3E4-4AE1-A215-C2C8068D988B}" dt="2022-11-15T15:19:07.813" v="1160" actId="20577"/>
          <ac:spMkLst>
            <pc:docMk/>
            <pc:sldMk cId="4173463537" sldId="334"/>
            <ac:spMk id="2" creationId="{865AFF95-C75A-A842-96B9-5EBA8BB97EFD}"/>
          </ac:spMkLst>
        </pc:spChg>
        <pc:spChg chg="mod">
          <ac:chgData name="Fabienne Fux" userId="25e537b8-dc40-4d4a-b76d-a78ea127a9da" providerId="ADAL" clId="{FF09334B-C3E4-4AE1-A215-C2C8068D988B}" dt="2022-11-15T16:23:32.799" v="1656" actId="20577"/>
          <ac:spMkLst>
            <pc:docMk/>
            <pc:sldMk cId="4173463537" sldId="334"/>
            <ac:spMk id="3" creationId="{37F97B7D-3CCD-4ADD-1B72-628E16DB1137}"/>
          </ac:spMkLst>
        </pc:spChg>
        <pc:spChg chg="del">
          <ac:chgData name="Fabienne Fux" userId="25e537b8-dc40-4d4a-b76d-a78ea127a9da" providerId="ADAL" clId="{FF09334B-C3E4-4AE1-A215-C2C8068D988B}" dt="2022-11-15T16:23:34.576" v="1657" actId="478"/>
          <ac:spMkLst>
            <pc:docMk/>
            <pc:sldMk cId="4173463537" sldId="334"/>
            <ac:spMk id="4" creationId="{53B6EE7F-8010-E00E-B2A6-51FA816E83AD}"/>
          </ac:spMkLst>
        </pc:spChg>
        <pc:picChg chg="mod">
          <ac:chgData name="Fabienne Fux" userId="25e537b8-dc40-4d4a-b76d-a78ea127a9da" providerId="ADAL" clId="{FF09334B-C3E4-4AE1-A215-C2C8068D988B}" dt="2022-11-15T16:21:54.296" v="1628" actId="14826"/>
          <ac:picMkLst>
            <pc:docMk/>
            <pc:sldMk cId="4173463537" sldId="334"/>
            <ac:picMk id="5" creationId="{F3035B0E-8900-2C28-9C65-AE5FB11B591A}"/>
          </ac:picMkLst>
        </pc:picChg>
        <pc:picChg chg="mod">
          <ac:chgData name="Fabienne Fux" userId="25e537b8-dc40-4d4a-b76d-a78ea127a9da" providerId="ADAL" clId="{FF09334B-C3E4-4AE1-A215-C2C8068D988B}" dt="2022-11-15T16:23:13.315" v="1632" actId="1037"/>
          <ac:picMkLst>
            <pc:docMk/>
            <pc:sldMk cId="4173463537" sldId="334"/>
            <ac:picMk id="6" creationId="{5E76BA7D-21EA-7C1B-48E6-B7012845AC35}"/>
          </ac:picMkLst>
        </pc:picChg>
        <pc:picChg chg="mod">
          <ac:chgData name="Fabienne Fux" userId="25e537b8-dc40-4d4a-b76d-a78ea127a9da" providerId="ADAL" clId="{FF09334B-C3E4-4AE1-A215-C2C8068D988B}" dt="2022-11-15T16:21:48.600" v="1627" actId="14826"/>
          <ac:picMkLst>
            <pc:docMk/>
            <pc:sldMk cId="4173463537" sldId="334"/>
            <ac:picMk id="9" creationId="{F8DC0897-38AC-E82B-77CB-F11F46D5E654}"/>
          </ac:picMkLst>
        </pc:picChg>
      </pc:sldChg>
      <pc:sldChg chg="delSp modSp add mod">
        <pc:chgData name="Fabienne Fux" userId="25e537b8-dc40-4d4a-b76d-a78ea127a9da" providerId="ADAL" clId="{FF09334B-C3E4-4AE1-A215-C2C8068D988B}" dt="2022-11-21T14:09:24.357" v="1875" actId="20577"/>
        <pc:sldMkLst>
          <pc:docMk/>
          <pc:sldMk cId="420477402" sldId="335"/>
        </pc:sldMkLst>
        <pc:spChg chg="mod">
          <ac:chgData name="Fabienne Fux" userId="25e537b8-dc40-4d4a-b76d-a78ea127a9da" providerId="ADAL" clId="{FF09334B-C3E4-4AE1-A215-C2C8068D988B}" dt="2022-11-21T14:09:24.357" v="1875" actId="20577"/>
          <ac:spMkLst>
            <pc:docMk/>
            <pc:sldMk cId="420477402" sldId="335"/>
            <ac:spMk id="2" creationId="{865AFF95-C75A-A842-96B9-5EBA8BB97EFD}"/>
          </ac:spMkLst>
        </pc:spChg>
        <pc:spChg chg="del">
          <ac:chgData name="Fabienne Fux" userId="25e537b8-dc40-4d4a-b76d-a78ea127a9da" providerId="ADAL" clId="{FF09334B-C3E4-4AE1-A215-C2C8068D988B}" dt="2022-11-21T14:08:28.161" v="1871" actId="478"/>
          <ac:spMkLst>
            <pc:docMk/>
            <pc:sldMk cId="420477402" sldId="335"/>
            <ac:spMk id="5" creationId="{69A6F56B-FEE7-1F49-519E-2A61991494CA}"/>
          </ac:spMkLst>
        </pc:spChg>
        <pc:picChg chg="mod">
          <ac:chgData name="Fabienne Fux" userId="25e537b8-dc40-4d4a-b76d-a78ea127a9da" providerId="ADAL" clId="{FF09334B-C3E4-4AE1-A215-C2C8068D988B}" dt="2022-11-15T16:23:45.665" v="1658" actId="14826"/>
          <ac:picMkLst>
            <pc:docMk/>
            <pc:sldMk cId="420477402" sldId="335"/>
            <ac:picMk id="7" creationId="{7A5968DD-7EDC-E1C0-08DC-8D702109FD1B}"/>
          </ac:picMkLst>
        </pc:picChg>
      </pc:sldChg>
      <pc:sldChg chg="addSp modSp add mod">
        <pc:chgData name="Fabienne Fux" userId="25e537b8-dc40-4d4a-b76d-a78ea127a9da" providerId="ADAL" clId="{FF09334B-C3E4-4AE1-A215-C2C8068D988B}" dt="2022-11-21T14:09:16.556" v="1874" actId="20577"/>
        <pc:sldMkLst>
          <pc:docMk/>
          <pc:sldMk cId="3021827281" sldId="336"/>
        </pc:sldMkLst>
        <pc:spChg chg="mod">
          <ac:chgData name="Fabienne Fux" userId="25e537b8-dc40-4d4a-b76d-a78ea127a9da" providerId="ADAL" clId="{FF09334B-C3E4-4AE1-A215-C2C8068D988B}" dt="2022-11-21T14:09:16.556" v="1874" actId="20577"/>
          <ac:spMkLst>
            <pc:docMk/>
            <pc:sldMk cId="3021827281" sldId="336"/>
            <ac:spMk id="2" creationId="{865AFF95-C75A-A842-96B9-5EBA8BB97EFD}"/>
          </ac:spMkLst>
        </pc:spChg>
        <pc:spChg chg="add mod">
          <ac:chgData name="Fabienne Fux" userId="25e537b8-dc40-4d4a-b76d-a78ea127a9da" providerId="ADAL" clId="{FF09334B-C3E4-4AE1-A215-C2C8068D988B}" dt="2022-11-21T14:09:10.975" v="1873" actId="207"/>
          <ac:spMkLst>
            <pc:docMk/>
            <pc:sldMk cId="3021827281" sldId="336"/>
            <ac:spMk id="3" creationId="{79F4463B-21AC-2C86-07D3-4DC8EB807147}"/>
          </ac:spMkLst>
        </pc:spChg>
      </pc:sldChg>
      <pc:sldChg chg="delSp modSp add mod">
        <pc:chgData name="Fabienne Fux" userId="25e537b8-dc40-4d4a-b76d-a78ea127a9da" providerId="ADAL" clId="{FF09334B-C3E4-4AE1-A215-C2C8068D988B}" dt="2022-11-21T14:08:44.581" v="1872" actId="790"/>
        <pc:sldMkLst>
          <pc:docMk/>
          <pc:sldMk cId="4215217868" sldId="337"/>
        </pc:sldMkLst>
        <pc:spChg chg="mod">
          <ac:chgData name="Fabienne Fux" userId="25e537b8-dc40-4d4a-b76d-a78ea127a9da" providerId="ADAL" clId="{FF09334B-C3E4-4AE1-A215-C2C8068D988B}" dt="2022-11-15T15:20:12.339" v="1225" actId="20577"/>
          <ac:spMkLst>
            <pc:docMk/>
            <pc:sldMk cId="4215217868" sldId="337"/>
            <ac:spMk id="2" creationId="{865AFF95-C75A-A842-96B9-5EBA8BB97EFD}"/>
          </ac:spMkLst>
        </pc:spChg>
        <pc:spChg chg="mod">
          <ac:chgData name="Fabienne Fux" userId="25e537b8-dc40-4d4a-b76d-a78ea127a9da" providerId="ADAL" clId="{FF09334B-C3E4-4AE1-A215-C2C8068D988B}" dt="2022-11-21T14:08:44.581" v="1872" actId="790"/>
          <ac:spMkLst>
            <pc:docMk/>
            <pc:sldMk cId="4215217868" sldId="337"/>
            <ac:spMk id="3" creationId="{37F97B7D-3CCD-4ADD-1B72-628E16DB1137}"/>
          </ac:spMkLst>
        </pc:spChg>
        <pc:spChg chg="del">
          <ac:chgData name="Fabienne Fux" userId="25e537b8-dc40-4d4a-b76d-a78ea127a9da" providerId="ADAL" clId="{FF09334B-C3E4-4AE1-A215-C2C8068D988B}" dt="2022-11-15T16:24:06.781" v="1660" actId="478"/>
          <ac:spMkLst>
            <pc:docMk/>
            <pc:sldMk cId="4215217868" sldId="337"/>
            <ac:spMk id="4" creationId="{53B6EE7F-8010-E00E-B2A6-51FA816E83AD}"/>
          </ac:spMkLst>
        </pc:spChg>
        <pc:picChg chg="mod">
          <ac:chgData name="Fabienne Fux" userId="25e537b8-dc40-4d4a-b76d-a78ea127a9da" providerId="ADAL" clId="{FF09334B-C3E4-4AE1-A215-C2C8068D988B}" dt="2022-11-15T16:24:37.645" v="1686" actId="14826"/>
          <ac:picMkLst>
            <pc:docMk/>
            <pc:sldMk cId="4215217868" sldId="337"/>
            <ac:picMk id="5" creationId="{F3035B0E-8900-2C28-9C65-AE5FB11B591A}"/>
          </ac:picMkLst>
        </pc:picChg>
        <pc:picChg chg="mod">
          <ac:chgData name="Fabienne Fux" userId="25e537b8-dc40-4d4a-b76d-a78ea127a9da" providerId="ADAL" clId="{FF09334B-C3E4-4AE1-A215-C2C8068D988B}" dt="2022-11-15T16:24:43.737" v="1688" actId="1037"/>
          <ac:picMkLst>
            <pc:docMk/>
            <pc:sldMk cId="4215217868" sldId="337"/>
            <ac:picMk id="6" creationId="{5E76BA7D-21EA-7C1B-48E6-B7012845AC35}"/>
          </ac:picMkLst>
        </pc:picChg>
        <pc:picChg chg="mod">
          <ac:chgData name="Fabienne Fux" userId="25e537b8-dc40-4d4a-b76d-a78ea127a9da" providerId="ADAL" clId="{FF09334B-C3E4-4AE1-A215-C2C8068D988B}" dt="2022-11-15T16:24:32.759" v="1685" actId="14826"/>
          <ac:picMkLst>
            <pc:docMk/>
            <pc:sldMk cId="4215217868" sldId="337"/>
            <ac:picMk id="9" creationId="{F8DC0897-38AC-E82B-77CB-F11F46D5E654}"/>
          </ac:picMkLst>
        </pc:picChg>
      </pc:sldChg>
      <pc:sldChg chg="modSp add mod">
        <pc:chgData name="Fabienne Fux" userId="25e537b8-dc40-4d4a-b76d-a78ea127a9da" providerId="ADAL" clId="{FF09334B-C3E4-4AE1-A215-C2C8068D988B}" dt="2022-11-15T16:33:55.511" v="1821" actId="14826"/>
        <pc:sldMkLst>
          <pc:docMk/>
          <pc:sldMk cId="3178234040" sldId="338"/>
        </pc:sldMkLst>
        <pc:spChg chg="mod">
          <ac:chgData name="Fabienne Fux" userId="25e537b8-dc40-4d4a-b76d-a78ea127a9da" providerId="ADAL" clId="{FF09334B-C3E4-4AE1-A215-C2C8068D988B}" dt="2022-11-15T15:20:38.978" v="1244" actId="20577"/>
          <ac:spMkLst>
            <pc:docMk/>
            <pc:sldMk cId="3178234040" sldId="338"/>
            <ac:spMk id="2" creationId="{865AFF95-C75A-A842-96B9-5EBA8BB97EFD}"/>
          </ac:spMkLst>
        </pc:spChg>
        <pc:picChg chg="mod">
          <ac:chgData name="Fabienne Fux" userId="25e537b8-dc40-4d4a-b76d-a78ea127a9da" providerId="ADAL" clId="{FF09334B-C3E4-4AE1-A215-C2C8068D988B}" dt="2022-11-15T16:33:55.511" v="1821" actId="14826"/>
          <ac:picMkLst>
            <pc:docMk/>
            <pc:sldMk cId="3178234040" sldId="338"/>
            <ac:picMk id="7" creationId="{7A5968DD-7EDC-E1C0-08DC-8D702109FD1B}"/>
          </ac:picMkLst>
        </pc:picChg>
      </pc:sldChg>
      <pc:sldChg chg="delSp modSp add mod">
        <pc:chgData name="Fabienne Fux" userId="25e537b8-dc40-4d4a-b76d-a78ea127a9da" providerId="ADAL" clId="{FF09334B-C3E4-4AE1-A215-C2C8068D988B}" dt="2022-11-21T14:10:10.577" v="1882" actId="478"/>
        <pc:sldMkLst>
          <pc:docMk/>
          <pc:sldMk cId="321705808" sldId="339"/>
        </pc:sldMkLst>
        <pc:spChg chg="mod">
          <ac:chgData name="Fabienne Fux" userId="25e537b8-dc40-4d4a-b76d-a78ea127a9da" providerId="ADAL" clId="{FF09334B-C3E4-4AE1-A215-C2C8068D988B}" dt="2022-11-15T15:20:54.299" v="1251" actId="20577"/>
          <ac:spMkLst>
            <pc:docMk/>
            <pc:sldMk cId="321705808" sldId="339"/>
            <ac:spMk id="2" creationId="{865AFF95-C75A-A842-96B9-5EBA8BB97EFD}"/>
          </ac:spMkLst>
        </pc:spChg>
        <pc:spChg chg="del">
          <ac:chgData name="Fabienne Fux" userId="25e537b8-dc40-4d4a-b76d-a78ea127a9da" providerId="ADAL" clId="{FF09334B-C3E4-4AE1-A215-C2C8068D988B}" dt="2022-11-21T14:10:10.577" v="1882" actId="478"/>
          <ac:spMkLst>
            <pc:docMk/>
            <pc:sldMk cId="321705808" sldId="339"/>
            <ac:spMk id="5" creationId="{69A6F56B-FEE7-1F49-519E-2A61991494CA}"/>
          </ac:spMkLst>
        </pc:spChg>
        <pc:picChg chg="mod">
          <ac:chgData name="Fabienne Fux" userId="25e537b8-dc40-4d4a-b76d-a78ea127a9da" providerId="ADAL" clId="{FF09334B-C3E4-4AE1-A215-C2C8068D988B}" dt="2022-11-15T16:33:15.455" v="1816" actId="14826"/>
          <ac:picMkLst>
            <pc:docMk/>
            <pc:sldMk cId="321705808" sldId="339"/>
            <ac:picMk id="7" creationId="{7A5968DD-7EDC-E1C0-08DC-8D702109FD1B}"/>
          </ac:picMkLst>
        </pc:picChg>
      </pc:sldChg>
      <pc:sldChg chg="add del">
        <pc:chgData name="Fabienne Fux" userId="25e537b8-dc40-4d4a-b76d-a78ea127a9da" providerId="ADAL" clId="{FF09334B-C3E4-4AE1-A215-C2C8068D988B}" dt="2022-11-15T15:21:09.609" v="1253" actId="47"/>
        <pc:sldMkLst>
          <pc:docMk/>
          <pc:sldMk cId="629135846" sldId="340"/>
        </pc:sldMkLst>
      </pc:sldChg>
      <pc:sldChg chg="modSp add mod">
        <pc:chgData name="Fabienne Fux" userId="25e537b8-dc40-4d4a-b76d-a78ea127a9da" providerId="ADAL" clId="{FF09334B-C3E4-4AE1-A215-C2C8068D988B}" dt="2022-11-21T14:20:25.499" v="2057" actId="20577"/>
        <pc:sldMkLst>
          <pc:docMk/>
          <pc:sldMk cId="1828225823" sldId="340"/>
        </pc:sldMkLst>
        <pc:spChg chg="mod">
          <ac:chgData name="Fabienne Fux" userId="25e537b8-dc40-4d4a-b76d-a78ea127a9da" providerId="ADAL" clId="{FF09334B-C3E4-4AE1-A215-C2C8068D988B}" dt="2022-11-21T14:10:33.033" v="1902" actId="207"/>
          <ac:spMkLst>
            <pc:docMk/>
            <pc:sldMk cId="1828225823" sldId="340"/>
            <ac:spMk id="2" creationId="{865AFF95-C75A-A842-96B9-5EBA8BB97EFD}"/>
          </ac:spMkLst>
        </pc:spChg>
        <pc:spChg chg="mod">
          <ac:chgData name="Fabienne Fux" userId="25e537b8-dc40-4d4a-b76d-a78ea127a9da" providerId="ADAL" clId="{FF09334B-C3E4-4AE1-A215-C2C8068D988B}" dt="2022-11-21T14:19:18.294" v="1990" actId="20577"/>
          <ac:spMkLst>
            <pc:docMk/>
            <pc:sldMk cId="1828225823" sldId="340"/>
            <ac:spMk id="3" creationId="{37F97B7D-3CCD-4ADD-1B72-628E16DB1137}"/>
          </ac:spMkLst>
        </pc:spChg>
        <pc:spChg chg="mod">
          <ac:chgData name="Fabienne Fux" userId="25e537b8-dc40-4d4a-b76d-a78ea127a9da" providerId="ADAL" clId="{FF09334B-C3E4-4AE1-A215-C2C8068D988B}" dt="2022-11-21T14:20:25.499" v="2057" actId="20577"/>
          <ac:spMkLst>
            <pc:docMk/>
            <pc:sldMk cId="1828225823" sldId="340"/>
            <ac:spMk id="4" creationId="{53B6EE7F-8010-E00E-B2A6-51FA816E83AD}"/>
          </ac:spMkLst>
        </pc:spChg>
        <pc:picChg chg="mod">
          <ac:chgData name="Fabienne Fux" userId="25e537b8-dc40-4d4a-b76d-a78ea127a9da" providerId="ADAL" clId="{FF09334B-C3E4-4AE1-A215-C2C8068D988B}" dt="2022-11-15T16:33:32.684" v="1818" actId="14826"/>
          <ac:picMkLst>
            <pc:docMk/>
            <pc:sldMk cId="1828225823" sldId="340"/>
            <ac:picMk id="5" creationId="{F3035B0E-8900-2C28-9C65-AE5FB11B591A}"/>
          </ac:picMkLst>
        </pc:picChg>
        <pc:picChg chg="mod">
          <ac:chgData name="Fabienne Fux" userId="25e537b8-dc40-4d4a-b76d-a78ea127a9da" providerId="ADAL" clId="{FF09334B-C3E4-4AE1-A215-C2C8068D988B}" dt="2022-11-15T16:33:39.114" v="1820" actId="1037"/>
          <ac:picMkLst>
            <pc:docMk/>
            <pc:sldMk cId="1828225823" sldId="340"/>
            <ac:picMk id="6" creationId="{5E76BA7D-21EA-7C1B-48E6-B7012845AC35}"/>
          </ac:picMkLst>
        </pc:picChg>
        <pc:picChg chg="mod">
          <ac:chgData name="Fabienne Fux" userId="25e537b8-dc40-4d4a-b76d-a78ea127a9da" providerId="ADAL" clId="{FF09334B-C3E4-4AE1-A215-C2C8068D988B}" dt="2022-11-15T16:33:28.312" v="1817" actId="14826"/>
          <ac:picMkLst>
            <pc:docMk/>
            <pc:sldMk cId="1828225823" sldId="340"/>
            <ac:picMk id="9" creationId="{F8DC0897-38AC-E82B-77CB-F11F46D5E654}"/>
          </ac:picMkLst>
        </pc:picChg>
      </pc:sldChg>
      <pc:sldChg chg="modSp add del mod">
        <pc:chgData name="Fabienne Fux" userId="25e537b8-dc40-4d4a-b76d-a78ea127a9da" providerId="ADAL" clId="{FF09334B-C3E4-4AE1-A215-C2C8068D988B}" dt="2022-11-15T15:21:27.454" v="1261" actId="47"/>
        <pc:sldMkLst>
          <pc:docMk/>
          <pc:sldMk cId="4060961106" sldId="340"/>
        </pc:sldMkLst>
        <pc:spChg chg="mod">
          <ac:chgData name="Fabienne Fux" userId="25e537b8-dc40-4d4a-b76d-a78ea127a9da" providerId="ADAL" clId="{FF09334B-C3E4-4AE1-A215-C2C8068D988B}" dt="2022-11-15T15:21:20.722" v="1260" actId="20577"/>
          <ac:spMkLst>
            <pc:docMk/>
            <pc:sldMk cId="4060961106" sldId="340"/>
            <ac:spMk id="2" creationId="{865AFF95-C75A-A842-96B9-5EBA8BB97EFD}"/>
          </ac:spMkLst>
        </pc:spChg>
      </pc:sldChg>
      <pc:sldChg chg="delSp modSp add mod">
        <pc:chgData name="Fabienne Fux" userId="25e537b8-dc40-4d4a-b76d-a78ea127a9da" providerId="ADAL" clId="{FF09334B-C3E4-4AE1-A215-C2C8068D988B}" dt="2022-11-21T14:21:43.463" v="2058" actId="207"/>
        <pc:sldMkLst>
          <pc:docMk/>
          <pc:sldMk cId="1998742091" sldId="341"/>
        </pc:sldMkLst>
        <pc:spChg chg="mod">
          <ac:chgData name="Fabienne Fux" userId="25e537b8-dc40-4d4a-b76d-a78ea127a9da" providerId="ADAL" clId="{FF09334B-C3E4-4AE1-A215-C2C8068D988B}" dt="2022-11-21T14:21:43.463" v="2058" actId="207"/>
          <ac:spMkLst>
            <pc:docMk/>
            <pc:sldMk cId="1998742091" sldId="341"/>
            <ac:spMk id="2" creationId="{865AFF95-C75A-A842-96B9-5EBA8BB97EFD}"/>
          </ac:spMkLst>
        </pc:spChg>
        <pc:spChg chg="del">
          <ac:chgData name="Fabienne Fux" userId="25e537b8-dc40-4d4a-b76d-a78ea127a9da" providerId="ADAL" clId="{FF09334B-C3E4-4AE1-A215-C2C8068D988B}" dt="2022-11-21T14:10:46.947" v="1903" actId="478"/>
          <ac:spMkLst>
            <pc:docMk/>
            <pc:sldMk cId="1998742091" sldId="341"/>
            <ac:spMk id="5" creationId="{69A6F56B-FEE7-1F49-519E-2A61991494CA}"/>
          </ac:spMkLst>
        </pc:spChg>
        <pc:picChg chg="mod">
          <ac:chgData name="Fabienne Fux" userId="25e537b8-dc40-4d4a-b76d-a78ea127a9da" providerId="ADAL" clId="{FF09334B-C3E4-4AE1-A215-C2C8068D988B}" dt="2022-11-15T16:27:02.104" v="1815" actId="14826"/>
          <ac:picMkLst>
            <pc:docMk/>
            <pc:sldMk cId="1998742091" sldId="341"/>
            <ac:picMk id="7" creationId="{7A5968DD-7EDC-E1C0-08DC-8D702109FD1B}"/>
          </ac:picMkLst>
        </pc:picChg>
      </pc:sldChg>
      <pc:sldChg chg="modSp add del mod">
        <pc:chgData name="Fabienne Fux" userId="25e537b8-dc40-4d4a-b76d-a78ea127a9da" providerId="ADAL" clId="{FF09334B-C3E4-4AE1-A215-C2C8068D988B}" dt="2022-11-21T14:50:00.785" v="2469" actId="47"/>
        <pc:sldMkLst>
          <pc:docMk/>
          <pc:sldMk cId="401768685" sldId="342"/>
        </pc:sldMkLst>
        <pc:spChg chg="mod">
          <ac:chgData name="Fabienne Fux" userId="25e537b8-dc40-4d4a-b76d-a78ea127a9da" providerId="ADAL" clId="{FF09334B-C3E4-4AE1-A215-C2C8068D988B}" dt="2022-11-21T14:05:29.783" v="1861" actId="20577"/>
          <ac:spMkLst>
            <pc:docMk/>
            <pc:sldMk cId="401768685" sldId="342"/>
            <ac:spMk id="2" creationId="{7C7EE773-4037-7707-2383-446D889590F3}"/>
          </ac:spMkLst>
        </pc:spChg>
        <pc:spChg chg="mod">
          <ac:chgData name="Fabienne Fux" userId="25e537b8-dc40-4d4a-b76d-a78ea127a9da" providerId="ADAL" clId="{FF09334B-C3E4-4AE1-A215-C2C8068D988B}" dt="2022-11-21T14:49:20.743" v="2443" actId="20577"/>
          <ac:spMkLst>
            <pc:docMk/>
            <pc:sldMk cId="401768685" sldId="342"/>
            <ac:spMk id="8" creationId="{AFE9ED05-203D-2342-64F0-A26CBA8B8FC1}"/>
          </ac:spMkLst>
        </pc:spChg>
      </pc:sldChg>
      <pc:sldChg chg="add del">
        <pc:chgData name="Fabienne Fux" userId="25e537b8-dc40-4d4a-b76d-a78ea127a9da" providerId="ADAL" clId="{FF09334B-C3E4-4AE1-A215-C2C8068D988B}" dt="2022-11-21T14:03:25.872" v="1825" actId="47"/>
        <pc:sldMkLst>
          <pc:docMk/>
          <pc:sldMk cId="1346062567" sldId="342"/>
        </pc:sldMkLst>
      </pc:sldChg>
      <pc:sldChg chg="addSp delSp modSp new mod">
        <pc:chgData name="Fabienne Fux" userId="25e537b8-dc40-4d4a-b76d-a78ea127a9da" providerId="ADAL" clId="{FF09334B-C3E4-4AE1-A215-C2C8068D988B}" dt="2022-11-21T15:01:28.214" v="2637" actId="115"/>
        <pc:sldMkLst>
          <pc:docMk/>
          <pc:sldMk cId="258235095" sldId="343"/>
        </pc:sldMkLst>
        <pc:spChg chg="mod">
          <ac:chgData name="Fabienne Fux" userId="25e537b8-dc40-4d4a-b76d-a78ea127a9da" providerId="ADAL" clId="{FF09334B-C3E4-4AE1-A215-C2C8068D988B}" dt="2022-11-21T14:25:43.553" v="2082" actId="20577"/>
          <ac:spMkLst>
            <pc:docMk/>
            <pc:sldMk cId="258235095" sldId="343"/>
            <ac:spMk id="2" creationId="{0C9908E2-4E4A-3268-6FAE-6B5180977C9B}"/>
          </ac:spMkLst>
        </pc:spChg>
        <pc:spChg chg="del">
          <ac:chgData name="Fabienne Fux" userId="25e537b8-dc40-4d4a-b76d-a78ea127a9da" providerId="ADAL" clId="{FF09334B-C3E4-4AE1-A215-C2C8068D988B}" dt="2022-11-21T14:26:40.322" v="2083" actId="478"/>
          <ac:spMkLst>
            <pc:docMk/>
            <pc:sldMk cId="258235095" sldId="343"/>
            <ac:spMk id="3" creationId="{67D71780-168E-29D7-14D6-DB7E90CADA31}"/>
          </ac:spMkLst>
        </pc:spChg>
        <pc:spChg chg="mod">
          <ac:chgData name="Fabienne Fux" userId="25e537b8-dc40-4d4a-b76d-a78ea127a9da" providerId="ADAL" clId="{FF09334B-C3E4-4AE1-A215-C2C8068D988B}" dt="2022-11-21T15:01:28.214" v="2637" actId="115"/>
          <ac:spMkLst>
            <pc:docMk/>
            <pc:sldMk cId="258235095" sldId="343"/>
            <ac:spMk id="4" creationId="{E72818E0-D843-EF0E-3B42-0E2D8F0EDEB7}"/>
          </ac:spMkLst>
        </pc:spChg>
        <pc:spChg chg="add mod">
          <ac:chgData name="Fabienne Fux" userId="25e537b8-dc40-4d4a-b76d-a78ea127a9da" providerId="ADAL" clId="{FF09334B-C3E4-4AE1-A215-C2C8068D988B}" dt="2022-11-21T14:41:15.316" v="2325" actId="1076"/>
          <ac:spMkLst>
            <pc:docMk/>
            <pc:sldMk cId="258235095" sldId="343"/>
            <ac:spMk id="5" creationId="{03022AC6-24A7-7EA1-D2FD-62485E350844}"/>
          </ac:spMkLst>
        </pc:spChg>
        <pc:spChg chg="add del mod">
          <ac:chgData name="Fabienne Fux" userId="25e537b8-dc40-4d4a-b76d-a78ea127a9da" providerId="ADAL" clId="{FF09334B-C3E4-4AE1-A215-C2C8068D988B}" dt="2022-11-21T14:29:02.724" v="2097"/>
          <ac:spMkLst>
            <pc:docMk/>
            <pc:sldMk cId="258235095" sldId="343"/>
            <ac:spMk id="9" creationId="{98091AD7-AC33-1B91-AA7E-B93BEB69CC74}"/>
          </ac:spMkLst>
        </pc:spChg>
        <pc:spChg chg="add del mod">
          <ac:chgData name="Fabienne Fux" userId="25e537b8-dc40-4d4a-b76d-a78ea127a9da" providerId="ADAL" clId="{FF09334B-C3E4-4AE1-A215-C2C8068D988B}" dt="2022-11-21T14:29:02.724" v="2097"/>
          <ac:spMkLst>
            <pc:docMk/>
            <pc:sldMk cId="258235095" sldId="343"/>
            <ac:spMk id="10" creationId="{99DAE792-3485-108E-F614-FB5CDE7DF1E3}"/>
          </ac:spMkLst>
        </pc:spChg>
        <pc:spChg chg="add del mod">
          <ac:chgData name="Fabienne Fux" userId="25e537b8-dc40-4d4a-b76d-a78ea127a9da" providerId="ADAL" clId="{FF09334B-C3E4-4AE1-A215-C2C8068D988B}" dt="2022-11-21T14:29:02.724" v="2097"/>
          <ac:spMkLst>
            <pc:docMk/>
            <pc:sldMk cId="258235095" sldId="343"/>
            <ac:spMk id="11" creationId="{A60579FA-463B-11CB-3904-3786B2679C8B}"/>
          </ac:spMkLst>
        </pc:spChg>
        <pc:spChg chg="add mod">
          <ac:chgData name="Fabienne Fux" userId="25e537b8-dc40-4d4a-b76d-a78ea127a9da" providerId="ADAL" clId="{FF09334B-C3E4-4AE1-A215-C2C8068D988B}" dt="2022-11-21T14:41:22.296" v="2329" actId="1076"/>
          <ac:spMkLst>
            <pc:docMk/>
            <pc:sldMk cId="258235095" sldId="343"/>
            <ac:spMk id="16" creationId="{6D85609B-8052-9DC8-8953-2697B86F1DFF}"/>
          </ac:spMkLst>
        </pc:spChg>
        <pc:spChg chg="add mod">
          <ac:chgData name="Fabienne Fux" userId="25e537b8-dc40-4d4a-b76d-a78ea127a9da" providerId="ADAL" clId="{FF09334B-C3E4-4AE1-A215-C2C8068D988B}" dt="2022-11-21T14:41:15.316" v="2325" actId="1076"/>
          <ac:spMkLst>
            <pc:docMk/>
            <pc:sldMk cId="258235095" sldId="343"/>
            <ac:spMk id="17" creationId="{CAAF28D1-6BE6-0B4F-99F3-10D245320C35}"/>
          </ac:spMkLst>
        </pc:spChg>
        <pc:spChg chg="add mod">
          <ac:chgData name="Fabienne Fux" userId="25e537b8-dc40-4d4a-b76d-a78ea127a9da" providerId="ADAL" clId="{FF09334B-C3E4-4AE1-A215-C2C8068D988B}" dt="2022-11-21T14:41:15.316" v="2325" actId="1076"/>
          <ac:spMkLst>
            <pc:docMk/>
            <pc:sldMk cId="258235095" sldId="343"/>
            <ac:spMk id="18" creationId="{C34EC04D-8DEA-60F6-0F9B-B114B1D1BED5}"/>
          </ac:spMkLst>
        </pc:spChg>
        <pc:spChg chg="add mod">
          <ac:chgData name="Fabienne Fux" userId="25e537b8-dc40-4d4a-b76d-a78ea127a9da" providerId="ADAL" clId="{FF09334B-C3E4-4AE1-A215-C2C8068D988B}" dt="2022-11-21T14:41:15.316" v="2325" actId="1076"/>
          <ac:spMkLst>
            <pc:docMk/>
            <pc:sldMk cId="258235095" sldId="343"/>
            <ac:spMk id="19" creationId="{44471860-28E8-30F9-B362-C8928D4043D8}"/>
          </ac:spMkLst>
        </pc:spChg>
        <pc:spChg chg="add del mod">
          <ac:chgData name="Fabienne Fux" userId="25e537b8-dc40-4d4a-b76d-a78ea127a9da" providerId="ADAL" clId="{FF09334B-C3E4-4AE1-A215-C2C8068D988B}" dt="2022-11-21T14:35:09.625" v="2294" actId="478"/>
          <ac:spMkLst>
            <pc:docMk/>
            <pc:sldMk cId="258235095" sldId="343"/>
            <ac:spMk id="20" creationId="{21827441-8B79-8DCE-9371-5F8B947F477A}"/>
          </ac:spMkLst>
        </pc:spChg>
        <pc:spChg chg="add mod">
          <ac:chgData name="Fabienne Fux" userId="25e537b8-dc40-4d4a-b76d-a78ea127a9da" providerId="ADAL" clId="{FF09334B-C3E4-4AE1-A215-C2C8068D988B}" dt="2022-11-21T14:42:52.559" v="2381" actId="1035"/>
          <ac:spMkLst>
            <pc:docMk/>
            <pc:sldMk cId="258235095" sldId="343"/>
            <ac:spMk id="27" creationId="{9106A181-2E4C-5AEB-CB2C-1F2D56C8BAAD}"/>
          </ac:spMkLst>
        </pc:spChg>
        <pc:grpChg chg="add del mod">
          <ac:chgData name="Fabienne Fux" userId="25e537b8-dc40-4d4a-b76d-a78ea127a9da" providerId="ADAL" clId="{FF09334B-C3E4-4AE1-A215-C2C8068D988B}" dt="2022-11-21T14:29:02.724" v="2097"/>
          <ac:grpSpMkLst>
            <pc:docMk/>
            <pc:sldMk cId="258235095" sldId="343"/>
            <ac:grpSpMk id="6" creationId="{FC1666A7-6393-2972-8DC0-38DAFEE18481}"/>
          </ac:grpSpMkLst>
        </pc:grpChg>
        <pc:grpChg chg="add del mod">
          <ac:chgData name="Fabienne Fux" userId="25e537b8-dc40-4d4a-b76d-a78ea127a9da" providerId="ADAL" clId="{FF09334B-C3E4-4AE1-A215-C2C8068D988B}" dt="2022-11-21T14:30:32.081" v="2117" actId="478"/>
          <ac:grpSpMkLst>
            <pc:docMk/>
            <pc:sldMk cId="258235095" sldId="343"/>
            <ac:grpSpMk id="13" creationId="{AE888B3A-5F78-81EF-6A61-730118BB7F9B}"/>
          </ac:grpSpMkLst>
        </pc:grpChg>
        <pc:grpChg chg="add mod">
          <ac:chgData name="Fabienne Fux" userId="25e537b8-dc40-4d4a-b76d-a78ea127a9da" providerId="ADAL" clId="{FF09334B-C3E4-4AE1-A215-C2C8068D988B}" dt="2022-11-21T14:42:35.081" v="2374" actId="1076"/>
          <ac:grpSpMkLst>
            <pc:docMk/>
            <pc:sldMk cId="258235095" sldId="343"/>
            <ac:grpSpMk id="24" creationId="{70BA3B5B-2E0A-AE71-4D3B-63084F2E9C70}"/>
          </ac:grpSpMkLst>
        </pc:grpChg>
        <pc:picChg chg="mod">
          <ac:chgData name="Fabienne Fux" userId="25e537b8-dc40-4d4a-b76d-a78ea127a9da" providerId="ADAL" clId="{FF09334B-C3E4-4AE1-A215-C2C8068D988B}" dt="2022-11-21T14:29:02.724" v="2097"/>
          <ac:picMkLst>
            <pc:docMk/>
            <pc:sldMk cId="258235095" sldId="343"/>
            <ac:picMk id="7" creationId="{37DF1B3C-F336-93F6-4C53-319C1D8243D0}"/>
          </ac:picMkLst>
        </pc:picChg>
        <pc:picChg chg="mod">
          <ac:chgData name="Fabienne Fux" userId="25e537b8-dc40-4d4a-b76d-a78ea127a9da" providerId="ADAL" clId="{FF09334B-C3E4-4AE1-A215-C2C8068D988B}" dt="2022-11-21T14:29:02.724" v="2097"/>
          <ac:picMkLst>
            <pc:docMk/>
            <pc:sldMk cId="258235095" sldId="343"/>
            <ac:picMk id="8" creationId="{D189FDA2-5ADF-4C7B-D6C6-B72D586B0685}"/>
          </ac:picMkLst>
        </pc:picChg>
        <pc:picChg chg="add del mod">
          <ac:chgData name="Fabienne Fux" userId="25e537b8-dc40-4d4a-b76d-a78ea127a9da" providerId="ADAL" clId="{FF09334B-C3E4-4AE1-A215-C2C8068D988B}" dt="2022-11-21T14:35:18.336" v="2296" actId="478"/>
          <ac:picMkLst>
            <pc:docMk/>
            <pc:sldMk cId="258235095" sldId="343"/>
            <ac:picMk id="12" creationId="{FF8B887B-99B5-731B-8C81-4EFEBA347DFF}"/>
          </ac:picMkLst>
        </pc:picChg>
        <pc:picChg chg="add mod">
          <ac:chgData name="Fabienne Fux" userId="25e537b8-dc40-4d4a-b76d-a78ea127a9da" providerId="ADAL" clId="{FF09334B-C3E4-4AE1-A215-C2C8068D988B}" dt="2022-11-21T14:29:24.425" v="2101"/>
          <ac:picMkLst>
            <pc:docMk/>
            <pc:sldMk cId="258235095" sldId="343"/>
            <ac:picMk id="14" creationId="{93AA6F63-5131-B076-2F8D-582A07BB53A7}"/>
          </ac:picMkLst>
        </pc:picChg>
        <pc:picChg chg="add mod">
          <ac:chgData name="Fabienne Fux" userId="25e537b8-dc40-4d4a-b76d-a78ea127a9da" providerId="ADAL" clId="{FF09334B-C3E4-4AE1-A215-C2C8068D988B}" dt="2022-11-21T14:29:24.425" v="2101"/>
          <ac:picMkLst>
            <pc:docMk/>
            <pc:sldMk cId="258235095" sldId="343"/>
            <ac:picMk id="15" creationId="{093E9864-667B-0DD9-7C3A-734273DCE828}"/>
          </ac:picMkLst>
        </pc:picChg>
        <pc:picChg chg="add mod">
          <ac:chgData name="Fabienne Fux" userId="25e537b8-dc40-4d4a-b76d-a78ea127a9da" providerId="ADAL" clId="{FF09334B-C3E4-4AE1-A215-C2C8068D988B}" dt="2022-11-21T14:47:04.923" v="2382" actId="14826"/>
          <ac:picMkLst>
            <pc:docMk/>
            <pc:sldMk cId="258235095" sldId="343"/>
            <ac:picMk id="21" creationId="{25890CCF-BCC0-BEBA-11B9-0746D9A8490B}"/>
          </ac:picMkLst>
        </pc:picChg>
        <pc:picChg chg="add del mod">
          <ac:chgData name="Fabienne Fux" userId="25e537b8-dc40-4d4a-b76d-a78ea127a9da" providerId="ADAL" clId="{FF09334B-C3E4-4AE1-A215-C2C8068D988B}" dt="2022-11-21T14:37:38.920" v="2310" actId="478"/>
          <ac:picMkLst>
            <pc:docMk/>
            <pc:sldMk cId="258235095" sldId="343"/>
            <ac:picMk id="23" creationId="{EC43026C-9BD7-3ED6-2231-1C75E5B15461}"/>
          </ac:picMkLst>
        </pc:picChg>
        <pc:picChg chg="add mod">
          <ac:chgData name="Fabienne Fux" userId="25e537b8-dc40-4d4a-b76d-a78ea127a9da" providerId="ADAL" clId="{FF09334B-C3E4-4AE1-A215-C2C8068D988B}" dt="2022-11-21T14:42:40.215" v="2376" actId="1076"/>
          <ac:picMkLst>
            <pc:docMk/>
            <pc:sldMk cId="258235095" sldId="343"/>
            <ac:picMk id="25" creationId="{F616FED7-6775-8456-8445-944941D5913E}"/>
          </ac:picMkLst>
        </pc:picChg>
        <pc:picChg chg="add mod">
          <ac:chgData name="Fabienne Fux" userId="25e537b8-dc40-4d4a-b76d-a78ea127a9da" providerId="ADAL" clId="{FF09334B-C3E4-4AE1-A215-C2C8068D988B}" dt="2022-11-21T14:42:47.299" v="2378" actId="1076"/>
          <ac:picMkLst>
            <pc:docMk/>
            <pc:sldMk cId="258235095" sldId="343"/>
            <ac:picMk id="26" creationId="{2614B219-C4BD-1EC1-A196-7F75A7365F9D}"/>
          </ac:picMkLst>
        </pc:picChg>
        <pc:picChg chg="add del mod">
          <ac:chgData name="Fabienne Fux" userId="25e537b8-dc40-4d4a-b76d-a78ea127a9da" providerId="ADAL" clId="{FF09334B-C3E4-4AE1-A215-C2C8068D988B}" dt="2022-11-21T14:29:02.724" v="2097"/>
          <ac:picMkLst>
            <pc:docMk/>
            <pc:sldMk cId="258235095" sldId="343"/>
            <ac:picMk id="3076" creationId="{F97EF411-594B-F034-844D-04D914677B89}"/>
          </ac:picMkLst>
        </pc:picChg>
      </pc:sldChg>
      <pc:sldChg chg="add del">
        <pc:chgData name="Fabienne Fux" userId="25e537b8-dc40-4d4a-b76d-a78ea127a9da" providerId="ADAL" clId="{FF09334B-C3E4-4AE1-A215-C2C8068D988B}" dt="2022-11-21T14:03:25.872" v="1825" actId="47"/>
        <pc:sldMkLst>
          <pc:docMk/>
          <pc:sldMk cId="2198289468" sldId="343"/>
        </pc:sldMkLst>
      </pc:sldChg>
      <pc:sldChg chg="add">
        <pc:chgData name="Fabienne Fux" userId="25e537b8-dc40-4d4a-b76d-a78ea127a9da" providerId="ADAL" clId="{FF09334B-C3E4-4AE1-A215-C2C8068D988B}" dt="2022-11-21T14:49:31.425" v="2444" actId="2890"/>
        <pc:sldMkLst>
          <pc:docMk/>
          <pc:sldMk cId="1489708009" sldId="344"/>
        </pc:sldMkLst>
      </pc:sldChg>
      <pc:sldMasterChg chg="addSldLayout delSldLayout">
        <pc:chgData name="Fabienne Fux" userId="25e537b8-dc40-4d4a-b76d-a78ea127a9da" providerId="ADAL" clId="{FF09334B-C3E4-4AE1-A215-C2C8068D988B}" dt="2022-11-15T15:21:57.444" v="1270" actId="47"/>
        <pc:sldMasterMkLst>
          <pc:docMk/>
          <pc:sldMasterMk cId="2931908231" sldId="2147483696"/>
        </pc:sldMasterMkLst>
        <pc:sldLayoutChg chg="add del">
          <pc:chgData name="Fabienne Fux" userId="25e537b8-dc40-4d4a-b76d-a78ea127a9da" providerId="ADAL" clId="{FF09334B-C3E4-4AE1-A215-C2C8068D988B}" dt="2022-11-15T15:21:57.444" v="1270" actId="47"/>
          <pc:sldLayoutMkLst>
            <pc:docMk/>
            <pc:sldMasterMk cId="2931908231" sldId="2147483696"/>
            <pc:sldLayoutMk cId="2810986148" sldId="2147483713"/>
          </pc:sldLayoutMkLst>
        </pc:sldLayoutChg>
        <pc:sldLayoutChg chg="add del">
          <pc:chgData name="Fabienne Fux" userId="25e537b8-dc40-4d4a-b76d-a78ea127a9da" providerId="ADAL" clId="{FF09334B-C3E4-4AE1-A215-C2C8068D988B}" dt="2022-11-15T15:21:57.444" v="1270" actId="47"/>
          <pc:sldLayoutMkLst>
            <pc:docMk/>
            <pc:sldMasterMk cId="2931908231" sldId="2147483696"/>
            <pc:sldLayoutMk cId="4002752669" sldId="2147483715"/>
          </pc:sldLayoutMkLst>
        </pc:sldLayoutChg>
      </pc:sldMasterChg>
    </pc:docChg>
  </pc:docChgLst>
  <pc:docChgLst>
    <pc:chgData name="Fabienne Fux" userId="25e537b8-dc40-4d4a-b76d-a78ea127a9da" providerId="ADAL" clId="{60D944BA-331B-4D54-A085-5B35EA0CB8FB}"/>
    <pc:docChg chg="undo custSel modSld">
      <pc:chgData name="Fabienne Fux" userId="25e537b8-dc40-4d4a-b76d-a78ea127a9da" providerId="ADAL" clId="{60D944BA-331B-4D54-A085-5B35EA0CB8FB}" dt="2022-12-06T07:26:20.675" v="64" actId="20577"/>
      <pc:docMkLst>
        <pc:docMk/>
      </pc:docMkLst>
      <pc:sldChg chg="addSp delSp modSp mod">
        <pc:chgData name="Fabienne Fux" userId="25e537b8-dc40-4d4a-b76d-a78ea127a9da" providerId="ADAL" clId="{60D944BA-331B-4D54-A085-5B35EA0CB8FB}" dt="2022-12-06T07:26:20.675" v="64" actId="20577"/>
        <pc:sldMkLst>
          <pc:docMk/>
          <pc:sldMk cId="756519951" sldId="288"/>
        </pc:sldMkLst>
        <pc:spChg chg="add del">
          <ac:chgData name="Fabienne Fux" userId="25e537b8-dc40-4d4a-b76d-a78ea127a9da" providerId="ADAL" clId="{60D944BA-331B-4D54-A085-5B35EA0CB8FB}" dt="2022-12-06T07:26:19.105" v="60" actId="478"/>
          <ac:spMkLst>
            <pc:docMk/>
            <pc:sldMk cId="756519951" sldId="288"/>
            <ac:spMk id="8" creationId="{8EDD2BD2-A765-A748-9A26-0DA308709797}"/>
          </ac:spMkLst>
        </pc:spChg>
        <pc:spChg chg="mod">
          <ac:chgData name="Fabienne Fux" userId="25e537b8-dc40-4d4a-b76d-a78ea127a9da" providerId="ADAL" clId="{60D944BA-331B-4D54-A085-5B35EA0CB8FB}" dt="2022-12-06T07:26:20.675" v="64" actId="20577"/>
          <ac:spMkLst>
            <pc:docMk/>
            <pc:sldMk cId="756519951" sldId="288"/>
            <ac:spMk id="9" creationId="{E53D9951-74D4-7D46-A31C-8669FE92C8F8}"/>
          </ac:spMkLst>
        </pc:spChg>
      </pc:sldChg>
      <pc:sldChg chg="addSp delSp modSp mod">
        <pc:chgData name="Fabienne Fux" userId="25e537b8-dc40-4d4a-b76d-a78ea127a9da" providerId="ADAL" clId="{60D944BA-331B-4D54-A085-5B35EA0CB8FB}" dt="2022-12-06T07:26:15.893" v="51" actId="20577"/>
        <pc:sldMkLst>
          <pc:docMk/>
          <pc:sldMk cId="1480646482" sldId="289"/>
        </pc:sldMkLst>
        <pc:spChg chg="add del">
          <ac:chgData name="Fabienne Fux" userId="25e537b8-dc40-4d4a-b76d-a78ea127a9da" providerId="ADAL" clId="{60D944BA-331B-4D54-A085-5B35EA0CB8FB}" dt="2022-12-06T07:26:15.442" v="49" actId="478"/>
          <ac:spMkLst>
            <pc:docMk/>
            <pc:sldMk cId="1480646482" sldId="289"/>
            <ac:spMk id="7" creationId="{3F0FC5FB-3EA4-2947-A28E-BDE3860F0C3E}"/>
          </ac:spMkLst>
        </pc:spChg>
        <pc:spChg chg="mod">
          <ac:chgData name="Fabienne Fux" userId="25e537b8-dc40-4d4a-b76d-a78ea127a9da" providerId="ADAL" clId="{60D944BA-331B-4D54-A085-5B35EA0CB8FB}" dt="2022-12-06T07:26:15.893" v="51" actId="20577"/>
          <ac:spMkLst>
            <pc:docMk/>
            <pc:sldMk cId="1480646482" sldId="289"/>
            <ac:spMk id="8" creationId="{B43299B2-865F-A841-96DB-E382FEB0DDDA}"/>
          </ac:spMkLst>
        </pc:spChg>
      </pc:sldChg>
    </pc:docChg>
  </pc:docChgLst>
  <pc:docChgLst>
    <pc:chgData name="Doris Kündig" userId="S::doris.kuendig@zermatt.swiss::2d4cece0-09de-4a14-b8a0-477d0fe092a4" providerId="AD" clId="Web-{C9DF5139-7C6C-7ED3-6539-76FAB73C23CE}"/>
    <pc:docChg chg="">
      <pc:chgData name="Doris Kündig" userId="S::doris.kuendig@zermatt.swiss::2d4cece0-09de-4a14-b8a0-477d0fe092a4" providerId="AD" clId="Web-{C9DF5139-7C6C-7ED3-6539-76FAB73C23CE}" dt="2022-12-05T10:01:30.405" v="0"/>
      <pc:docMkLst>
        <pc:docMk/>
      </pc:docMkLst>
      <pc:sldChg chg="modCm">
        <pc:chgData name="Doris Kündig" userId="S::doris.kuendig@zermatt.swiss::2d4cece0-09de-4a14-b8a0-477d0fe092a4" providerId="AD" clId="Web-{C9DF5139-7C6C-7ED3-6539-76FAB73C23CE}" dt="2022-12-05T10:01:30.405" v="0"/>
        <pc:sldMkLst>
          <pc:docMk/>
          <pc:sldMk cId="3178234040" sldId="338"/>
        </pc:sldMkLst>
      </pc:sldChg>
    </pc:docChg>
  </pc:docChgLst>
  <pc:docChgLst>
    <pc:chgData name="Fabienne Fux" userId="25e537b8-dc40-4d4a-b76d-a78ea127a9da" providerId="ADAL" clId="{7DB7C48F-58AE-4AE0-9B05-869F3FC343A6}"/>
    <pc:docChg chg="undo custSel modSld">
      <pc:chgData name="Fabienne Fux" userId="25e537b8-dc40-4d4a-b76d-a78ea127a9da" providerId="ADAL" clId="{7DB7C48F-58AE-4AE0-9B05-869F3FC343A6}" dt="2022-12-15T09:35:18.644" v="1891" actId="20577"/>
      <pc:docMkLst>
        <pc:docMk/>
      </pc:docMkLst>
      <pc:sldChg chg="delSp modSp mod">
        <pc:chgData name="Fabienne Fux" userId="25e537b8-dc40-4d4a-b76d-a78ea127a9da" providerId="ADAL" clId="{7DB7C48F-58AE-4AE0-9B05-869F3FC343A6}" dt="2022-12-15T09:33:44.317" v="1886" actId="1036"/>
        <pc:sldMkLst>
          <pc:docMk/>
          <pc:sldMk cId="756519951" sldId="288"/>
        </pc:sldMkLst>
        <pc:spChg chg="del">
          <ac:chgData name="Fabienne Fux" userId="25e537b8-dc40-4d4a-b76d-a78ea127a9da" providerId="ADAL" clId="{7DB7C48F-58AE-4AE0-9B05-869F3FC343A6}" dt="2022-12-06T07:26:43.336" v="16" actId="478"/>
          <ac:spMkLst>
            <pc:docMk/>
            <pc:sldMk cId="756519951" sldId="288"/>
            <ac:spMk id="8" creationId="{8EDD2BD2-A765-A748-9A26-0DA308709797}"/>
          </ac:spMkLst>
        </pc:spChg>
        <pc:spChg chg="mod">
          <ac:chgData name="Fabienne Fux" userId="25e537b8-dc40-4d4a-b76d-a78ea127a9da" providerId="ADAL" clId="{7DB7C48F-58AE-4AE0-9B05-869F3FC343A6}" dt="2022-12-15T09:33:44.317" v="1886" actId="1036"/>
          <ac:spMkLst>
            <pc:docMk/>
            <pc:sldMk cId="756519951" sldId="288"/>
            <ac:spMk id="9" creationId="{E53D9951-74D4-7D46-A31C-8669FE92C8F8}"/>
          </ac:spMkLst>
        </pc:spChg>
      </pc:sldChg>
      <pc:sldChg chg="delSp modSp mod">
        <pc:chgData name="Fabienne Fux" userId="25e537b8-dc40-4d4a-b76d-a78ea127a9da" providerId="ADAL" clId="{7DB7C48F-58AE-4AE0-9B05-869F3FC343A6}" dt="2022-12-15T09:33:37.896" v="1885" actId="1036"/>
        <pc:sldMkLst>
          <pc:docMk/>
          <pc:sldMk cId="1480646482" sldId="289"/>
        </pc:sldMkLst>
        <pc:spChg chg="del">
          <ac:chgData name="Fabienne Fux" userId="25e537b8-dc40-4d4a-b76d-a78ea127a9da" providerId="ADAL" clId="{7DB7C48F-58AE-4AE0-9B05-869F3FC343A6}" dt="2022-12-06T07:27:11.544" v="37" actId="478"/>
          <ac:spMkLst>
            <pc:docMk/>
            <pc:sldMk cId="1480646482" sldId="289"/>
            <ac:spMk id="7" creationId="{3F0FC5FB-3EA4-2947-A28E-BDE3860F0C3E}"/>
          </ac:spMkLst>
        </pc:spChg>
        <pc:spChg chg="mod">
          <ac:chgData name="Fabienne Fux" userId="25e537b8-dc40-4d4a-b76d-a78ea127a9da" providerId="ADAL" clId="{7DB7C48F-58AE-4AE0-9B05-869F3FC343A6}" dt="2022-12-15T09:33:37.896" v="1885" actId="1036"/>
          <ac:spMkLst>
            <pc:docMk/>
            <pc:sldMk cId="1480646482" sldId="289"/>
            <ac:spMk id="8" creationId="{B43299B2-865F-A841-96DB-E382FEB0DDDA}"/>
          </ac:spMkLst>
        </pc:spChg>
      </pc:sldChg>
      <pc:sldChg chg="addSp delSp modSp mod">
        <pc:chgData name="Fabienne Fux" userId="25e537b8-dc40-4d4a-b76d-a78ea127a9da" providerId="ADAL" clId="{7DB7C48F-58AE-4AE0-9B05-869F3FC343A6}" dt="2022-12-06T13:51:50.981" v="1520" actId="1076"/>
        <pc:sldMkLst>
          <pc:docMk/>
          <pc:sldMk cId="2154938461" sldId="295"/>
        </pc:sldMkLst>
        <pc:spChg chg="mod">
          <ac:chgData name="Fabienne Fux" userId="25e537b8-dc40-4d4a-b76d-a78ea127a9da" providerId="ADAL" clId="{7DB7C48F-58AE-4AE0-9B05-869F3FC343A6}" dt="2022-12-06T07:27:35.592" v="60" actId="20577"/>
          <ac:spMkLst>
            <pc:docMk/>
            <pc:sldMk cId="2154938461" sldId="295"/>
            <ac:spMk id="3" creationId="{7B5FD6FA-612B-3D77-55EB-37E2DEFA4B0A}"/>
          </ac:spMkLst>
        </pc:spChg>
        <pc:spChg chg="add del mod">
          <ac:chgData name="Fabienne Fux" userId="25e537b8-dc40-4d4a-b76d-a78ea127a9da" providerId="ADAL" clId="{7DB7C48F-58AE-4AE0-9B05-869F3FC343A6}" dt="2022-12-06T13:51:49.385" v="1519" actId="478"/>
          <ac:spMkLst>
            <pc:docMk/>
            <pc:sldMk cId="2154938461" sldId="295"/>
            <ac:spMk id="4" creationId="{A0D0E3A4-08A5-7D0F-C0BE-994FCA4A8894}"/>
          </ac:spMkLst>
        </pc:spChg>
        <pc:picChg chg="add mod">
          <ac:chgData name="Fabienne Fux" userId="25e537b8-dc40-4d4a-b76d-a78ea127a9da" providerId="ADAL" clId="{7DB7C48F-58AE-4AE0-9B05-869F3FC343A6}" dt="2022-12-06T13:51:50.981" v="1520" actId="1076"/>
          <ac:picMkLst>
            <pc:docMk/>
            <pc:sldMk cId="2154938461" sldId="295"/>
            <ac:picMk id="5" creationId="{4FF9C241-81ED-B056-8D3C-4A10C629A004}"/>
          </ac:picMkLst>
        </pc:picChg>
        <pc:picChg chg="del">
          <ac:chgData name="Fabienne Fux" userId="25e537b8-dc40-4d4a-b76d-a78ea127a9da" providerId="ADAL" clId="{7DB7C48F-58AE-4AE0-9B05-869F3FC343A6}" dt="2022-12-06T13:51:43.450" v="1515" actId="478"/>
          <ac:picMkLst>
            <pc:docMk/>
            <pc:sldMk cId="2154938461" sldId="295"/>
            <ac:picMk id="7" creationId="{471F0868-3EE9-2C16-FE63-5720B886A11E}"/>
          </ac:picMkLst>
        </pc:picChg>
      </pc:sldChg>
      <pc:sldChg chg="modSp mod">
        <pc:chgData name="Fabienne Fux" userId="25e537b8-dc40-4d4a-b76d-a78ea127a9da" providerId="ADAL" clId="{7DB7C48F-58AE-4AE0-9B05-869F3FC343A6}" dt="2022-12-06T07:31:55.014" v="347"/>
        <pc:sldMkLst>
          <pc:docMk/>
          <pc:sldMk cId="3238295738" sldId="307"/>
        </pc:sldMkLst>
        <pc:spChg chg="mod">
          <ac:chgData name="Fabienne Fux" userId="25e537b8-dc40-4d4a-b76d-a78ea127a9da" providerId="ADAL" clId="{7DB7C48F-58AE-4AE0-9B05-869F3FC343A6}" dt="2022-12-06T07:31:55.014" v="347"/>
          <ac:spMkLst>
            <pc:docMk/>
            <pc:sldMk cId="3238295738" sldId="307"/>
            <ac:spMk id="2" creationId="{865AFF95-C75A-A842-96B9-5EBA8BB97EFD}"/>
          </ac:spMkLst>
        </pc:spChg>
      </pc:sldChg>
      <pc:sldChg chg="modSp mod">
        <pc:chgData name="Fabienne Fux" userId="25e537b8-dc40-4d4a-b76d-a78ea127a9da" providerId="ADAL" clId="{7DB7C48F-58AE-4AE0-9B05-869F3FC343A6}" dt="2022-12-15T09:34:23.109" v="1889" actId="20577"/>
        <pc:sldMkLst>
          <pc:docMk/>
          <pc:sldMk cId="3166077852" sldId="308"/>
        </pc:sldMkLst>
        <pc:spChg chg="mod">
          <ac:chgData name="Fabienne Fux" userId="25e537b8-dc40-4d4a-b76d-a78ea127a9da" providerId="ADAL" clId="{7DB7C48F-58AE-4AE0-9B05-869F3FC343A6}" dt="2022-12-15T09:34:23.109" v="1889" actId="20577"/>
          <ac:spMkLst>
            <pc:docMk/>
            <pc:sldMk cId="3166077852" sldId="308"/>
            <ac:spMk id="2" creationId="{865AFF95-C75A-A842-96B9-5EBA8BB97EFD}"/>
          </ac:spMkLst>
        </pc:spChg>
      </pc:sldChg>
      <pc:sldChg chg="modSp mod">
        <pc:chgData name="Fabienne Fux" userId="25e537b8-dc40-4d4a-b76d-a78ea127a9da" providerId="ADAL" clId="{7DB7C48F-58AE-4AE0-9B05-869F3FC343A6}" dt="2022-12-06T07:27:58.418" v="62" actId="20577"/>
        <pc:sldMkLst>
          <pc:docMk/>
          <pc:sldMk cId="871954750" sldId="311"/>
        </pc:sldMkLst>
        <pc:spChg chg="mod">
          <ac:chgData name="Fabienne Fux" userId="25e537b8-dc40-4d4a-b76d-a78ea127a9da" providerId="ADAL" clId="{7DB7C48F-58AE-4AE0-9B05-869F3FC343A6}" dt="2022-12-06T07:27:58.418" v="62" actId="20577"/>
          <ac:spMkLst>
            <pc:docMk/>
            <pc:sldMk cId="871954750" sldId="311"/>
            <ac:spMk id="2" creationId="{865AFF95-C75A-A842-96B9-5EBA8BB97EFD}"/>
          </ac:spMkLst>
        </pc:spChg>
      </pc:sldChg>
      <pc:sldChg chg="modSp mod">
        <pc:chgData name="Fabienne Fux" userId="25e537b8-dc40-4d4a-b76d-a78ea127a9da" providerId="ADAL" clId="{7DB7C48F-58AE-4AE0-9B05-869F3FC343A6}" dt="2022-12-06T07:32:21.673" v="371" actId="20577"/>
        <pc:sldMkLst>
          <pc:docMk/>
          <pc:sldMk cId="1153937458" sldId="312"/>
        </pc:sldMkLst>
        <pc:spChg chg="mod">
          <ac:chgData name="Fabienne Fux" userId="25e537b8-dc40-4d4a-b76d-a78ea127a9da" providerId="ADAL" clId="{7DB7C48F-58AE-4AE0-9B05-869F3FC343A6}" dt="2022-12-06T07:32:21.673" v="371" actId="20577"/>
          <ac:spMkLst>
            <pc:docMk/>
            <pc:sldMk cId="1153937458" sldId="312"/>
            <ac:spMk id="2" creationId="{865AFF95-C75A-A842-96B9-5EBA8BB97EFD}"/>
          </ac:spMkLst>
        </pc:spChg>
      </pc:sldChg>
      <pc:sldChg chg="modSp mod">
        <pc:chgData name="Fabienne Fux" userId="25e537b8-dc40-4d4a-b76d-a78ea127a9da" providerId="ADAL" clId="{7DB7C48F-58AE-4AE0-9B05-869F3FC343A6}" dt="2022-12-15T09:25:41.177" v="1884" actId="255"/>
        <pc:sldMkLst>
          <pc:docMk/>
          <pc:sldMk cId="2220657762" sldId="317"/>
        </pc:sldMkLst>
        <pc:spChg chg="mod">
          <ac:chgData name="Fabienne Fux" userId="25e537b8-dc40-4d4a-b76d-a78ea127a9da" providerId="ADAL" clId="{7DB7C48F-58AE-4AE0-9B05-869F3FC343A6}" dt="2022-12-06T07:31:42.633" v="346" actId="20577"/>
          <ac:spMkLst>
            <pc:docMk/>
            <pc:sldMk cId="2220657762" sldId="317"/>
            <ac:spMk id="2" creationId="{7C7EE773-4037-7707-2383-446D889590F3}"/>
          </ac:spMkLst>
        </pc:spChg>
        <pc:spChg chg="mod">
          <ac:chgData name="Fabienne Fux" userId="25e537b8-dc40-4d4a-b76d-a78ea127a9da" providerId="ADAL" clId="{7DB7C48F-58AE-4AE0-9B05-869F3FC343A6}" dt="2022-12-15T09:25:41.177" v="1884" actId="255"/>
          <ac:spMkLst>
            <pc:docMk/>
            <pc:sldMk cId="2220657762" sldId="317"/>
            <ac:spMk id="8" creationId="{AFE9ED05-203D-2342-64F0-A26CBA8B8FC1}"/>
          </ac:spMkLst>
        </pc:spChg>
      </pc:sldChg>
      <pc:sldChg chg="modSp mod">
        <pc:chgData name="Fabienne Fux" userId="25e537b8-dc40-4d4a-b76d-a78ea127a9da" providerId="ADAL" clId="{7DB7C48F-58AE-4AE0-9B05-869F3FC343A6}" dt="2022-12-06T07:28:03.552" v="69" actId="20577"/>
        <pc:sldMkLst>
          <pc:docMk/>
          <pc:sldMk cId="2351885048" sldId="318"/>
        </pc:sldMkLst>
        <pc:spChg chg="mod">
          <ac:chgData name="Fabienne Fux" userId="25e537b8-dc40-4d4a-b76d-a78ea127a9da" providerId="ADAL" clId="{7DB7C48F-58AE-4AE0-9B05-869F3FC343A6}" dt="2022-12-06T07:28:03.552" v="69" actId="20577"/>
          <ac:spMkLst>
            <pc:docMk/>
            <pc:sldMk cId="2351885048" sldId="318"/>
            <ac:spMk id="2" creationId="{865AFF95-C75A-A842-96B9-5EBA8BB97EFD}"/>
          </ac:spMkLst>
        </pc:spChg>
      </pc:sldChg>
      <pc:sldChg chg="modSp mod">
        <pc:chgData name="Fabienne Fux" userId="25e537b8-dc40-4d4a-b76d-a78ea127a9da" providerId="ADAL" clId="{7DB7C48F-58AE-4AE0-9B05-869F3FC343A6}" dt="2022-12-12T15:26:29.269" v="1807" actId="207"/>
        <pc:sldMkLst>
          <pc:docMk/>
          <pc:sldMk cId="302439533" sldId="321"/>
        </pc:sldMkLst>
        <pc:spChg chg="mod">
          <ac:chgData name="Fabienne Fux" userId="25e537b8-dc40-4d4a-b76d-a78ea127a9da" providerId="ADAL" clId="{7DB7C48F-58AE-4AE0-9B05-869F3FC343A6}" dt="2022-12-12T15:26:29.269" v="1807" actId="207"/>
          <ac:spMkLst>
            <pc:docMk/>
            <pc:sldMk cId="302439533" sldId="321"/>
            <ac:spMk id="2" creationId="{865AFF95-C75A-A842-96B9-5EBA8BB97EFD}"/>
          </ac:spMkLst>
        </pc:spChg>
        <pc:spChg chg="mod">
          <ac:chgData name="Fabienne Fux" userId="25e537b8-dc40-4d4a-b76d-a78ea127a9da" providerId="ADAL" clId="{7DB7C48F-58AE-4AE0-9B05-869F3FC343A6}" dt="2022-12-12T15:26:12.060" v="1805" actId="207"/>
          <ac:spMkLst>
            <pc:docMk/>
            <pc:sldMk cId="302439533" sldId="321"/>
            <ac:spMk id="3" creationId="{37F97B7D-3CCD-4ADD-1B72-628E16DB1137}"/>
          </ac:spMkLst>
        </pc:spChg>
      </pc:sldChg>
      <pc:sldChg chg="modSp mod">
        <pc:chgData name="Fabienne Fux" userId="25e537b8-dc40-4d4a-b76d-a78ea127a9da" providerId="ADAL" clId="{7DB7C48F-58AE-4AE0-9B05-869F3FC343A6}" dt="2022-12-15T09:34:51.232" v="1890" actId="255"/>
        <pc:sldMkLst>
          <pc:docMk/>
          <pc:sldMk cId="2622406560" sldId="322"/>
        </pc:sldMkLst>
        <pc:spChg chg="mod">
          <ac:chgData name="Fabienne Fux" userId="25e537b8-dc40-4d4a-b76d-a78ea127a9da" providerId="ADAL" clId="{7DB7C48F-58AE-4AE0-9B05-869F3FC343A6}" dt="2022-12-06T07:39:47.529" v="527" actId="20577"/>
          <ac:spMkLst>
            <pc:docMk/>
            <pc:sldMk cId="2622406560" sldId="322"/>
            <ac:spMk id="2" creationId="{865AFF95-C75A-A842-96B9-5EBA8BB97EFD}"/>
          </ac:spMkLst>
        </pc:spChg>
        <pc:spChg chg="mod">
          <ac:chgData name="Fabienne Fux" userId="25e537b8-dc40-4d4a-b76d-a78ea127a9da" providerId="ADAL" clId="{7DB7C48F-58AE-4AE0-9B05-869F3FC343A6}" dt="2022-12-15T09:34:51.232" v="1890" actId="255"/>
          <ac:spMkLst>
            <pc:docMk/>
            <pc:sldMk cId="2622406560" sldId="322"/>
            <ac:spMk id="3" creationId="{37F97B7D-3CCD-4ADD-1B72-628E16DB1137}"/>
          </ac:spMkLst>
        </pc:spChg>
      </pc:sldChg>
      <pc:sldChg chg="modSp mod">
        <pc:chgData name="Fabienne Fux" userId="25e537b8-dc40-4d4a-b76d-a78ea127a9da" providerId="ADAL" clId="{7DB7C48F-58AE-4AE0-9B05-869F3FC343A6}" dt="2022-12-12T15:52:29.898" v="1877" actId="255"/>
        <pc:sldMkLst>
          <pc:docMk/>
          <pc:sldMk cId="3379254333" sldId="324"/>
        </pc:sldMkLst>
        <pc:spChg chg="mod">
          <ac:chgData name="Fabienne Fux" userId="25e537b8-dc40-4d4a-b76d-a78ea127a9da" providerId="ADAL" clId="{7DB7C48F-58AE-4AE0-9B05-869F3FC343A6}" dt="2022-12-06T13:26:20.758" v="1027" actId="20577"/>
          <ac:spMkLst>
            <pc:docMk/>
            <pc:sldMk cId="3379254333" sldId="324"/>
            <ac:spMk id="2" creationId="{865AFF95-C75A-A842-96B9-5EBA8BB97EFD}"/>
          </ac:spMkLst>
        </pc:spChg>
        <pc:spChg chg="mod">
          <ac:chgData name="Fabienne Fux" userId="25e537b8-dc40-4d4a-b76d-a78ea127a9da" providerId="ADAL" clId="{7DB7C48F-58AE-4AE0-9B05-869F3FC343A6}" dt="2022-12-12T15:30:20.933" v="1871" actId="20577"/>
          <ac:spMkLst>
            <pc:docMk/>
            <pc:sldMk cId="3379254333" sldId="324"/>
            <ac:spMk id="3" creationId="{37F97B7D-3CCD-4ADD-1B72-628E16DB1137}"/>
          </ac:spMkLst>
        </pc:spChg>
        <pc:spChg chg="mod">
          <ac:chgData name="Fabienne Fux" userId="25e537b8-dc40-4d4a-b76d-a78ea127a9da" providerId="ADAL" clId="{7DB7C48F-58AE-4AE0-9B05-869F3FC343A6}" dt="2022-12-12T15:52:29.898" v="1877" actId="255"/>
          <ac:spMkLst>
            <pc:docMk/>
            <pc:sldMk cId="3379254333" sldId="324"/>
            <ac:spMk id="4" creationId="{7C77F194-1B5C-1258-510C-97662E54571A}"/>
          </ac:spMkLst>
        </pc:spChg>
      </pc:sldChg>
      <pc:sldChg chg="modSp mod">
        <pc:chgData name="Fabienne Fux" userId="25e537b8-dc40-4d4a-b76d-a78ea127a9da" providerId="ADAL" clId="{7DB7C48F-58AE-4AE0-9B05-869F3FC343A6}" dt="2022-12-06T07:35:20.010" v="503" actId="20577"/>
        <pc:sldMkLst>
          <pc:docMk/>
          <pc:sldMk cId="318313716" sldId="325"/>
        </pc:sldMkLst>
        <pc:spChg chg="mod">
          <ac:chgData name="Fabienne Fux" userId="25e537b8-dc40-4d4a-b76d-a78ea127a9da" providerId="ADAL" clId="{7DB7C48F-58AE-4AE0-9B05-869F3FC343A6}" dt="2022-12-06T07:35:20.010" v="503" actId="20577"/>
          <ac:spMkLst>
            <pc:docMk/>
            <pc:sldMk cId="318313716" sldId="325"/>
            <ac:spMk id="2" creationId="{865AFF95-C75A-A842-96B9-5EBA8BB97EFD}"/>
          </ac:spMkLst>
        </pc:spChg>
        <pc:spChg chg="mod">
          <ac:chgData name="Fabienne Fux" userId="25e537b8-dc40-4d4a-b76d-a78ea127a9da" providerId="ADAL" clId="{7DB7C48F-58AE-4AE0-9B05-869F3FC343A6}" dt="2022-12-06T07:35:15.202" v="502" actId="14100"/>
          <ac:spMkLst>
            <pc:docMk/>
            <pc:sldMk cId="318313716" sldId="325"/>
            <ac:spMk id="3" creationId="{37F97B7D-3CCD-4ADD-1B72-628E16DB1137}"/>
          </ac:spMkLst>
        </pc:spChg>
      </pc:sldChg>
      <pc:sldChg chg="modSp mod">
        <pc:chgData name="Fabienne Fux" userId="25e537b8-dc40-4d4a-b76d-a78ea127a9da" providerId="ADAL" clId="{7DB7C48F-58AE-4AE0-9B05-869F3FC343A6}" dt="2022-12-15T09:35:18.644" v="1891" actId="20577"/>
        <pc:sldMkLst>
          <pc:docMk/>
          <pc:sldMk cId="3735470835" sldId="329"/>
        </pc:sldMkLst>
        <pc:spChg chg="mod">
          <ac:chgData name="Fabienne Fux" userId="25e537b8-dc40-4d4a-b76d-a78ea127a9da" providerId="ADAL" clId="{7DB7C48F-58AE-4AE0-9B05-869F3FC343A6}" dt="2022-12-06T07:40:51.050" v="555" actId="20577"/>
          <ac:spMkLst>
            <pc:docMk/>
            <pc:sldMk cId="3735470835" sldId="329"/>
            <ac:spMk id="2" creationId="{7C7EE773-4037-7707-2383-446D889590F3}"/>
          </ac:spMkLst>
        </pc:spChg>
        <pc:spChg chg="mod">
          <ac:chgData name="Fabienne Fux" userId="25e537b8-dc40-4d4a-b76d-a78ea127a9da" providerId="ADAL" clId="{7DB7C48F-58AE-4AE0-9B05-869F3FC343A6}" dt="2022-12-15T09:35:18.644" v="1891" actId="20577"/>
          <ac:spMkLst>
            <pc:docMk/>
            <pc:sldMk cId="3735470835" sldId="329"/>
            <ac:spMk id="8" creationId="{AFE9ED05-203D-2342-64F0-A26CBA8B8FC1}"/>
          </ac:spMkLst>
        </pc:spChg>
      </pc:sldChg>
      <pc:sldChg chg="modSp mod">
        <pc:chgData name="Fabienne Fux" userId="25e537b8-dc40-4d4a-b76d-a78ea127a9da" providerId="ADAL" clId="{7DB7C48F-58AE-4AE0-9B05-869F3FC343A6}" dt="2022-12-06T07:47:54.358" v="751" actId="20577"/>
        <pc:sldMkLst>
          <pc:docMk/>
          <pc:sldMk cId="443171764" sldId="330"/>
        </pc:sldMkLst>
        <pc:spChg chg="mod">
          <ac:chgData name="Fabienne Fux" userId="25e537b8-dc40-4d4a-b76d-a78ea127a9da" providerId="ADAL" clId="{7DB7C48F-58AE-4AE0-9B05-869F3FC343A6}" dt="2022-12-06T07:45:48.769" v="673" actId="20577"/>
          <ac:spMkLst>
            <pc:docMk/>
            <pc:sldMk cId="443171764" sldId="330"/>
            <ac:spMk id="2" creationId="{865AFF95-C75A-A842-96B9-5EBA8BB97EFD}"/>
          </ac:spMkLst>
        </pc:spChg>
        <pc:spChg chg="mod">
          <ac:chgData name="Fabienne Fux" userId="25e537b8-dc40-4d4a-b76d-a78ea127a9da" providerId="ADAL" clId="{7DB7C48F-58AE-4AE0-9B05-869F3FC343A6}" dt="2022-12-06T07:47:54.358" v="751" actId="20577"/>
          <ac:spMkLst>
            <pc:docMk/>
            <pc:sldMk cId="443171764" sldId="330"/>
            <ac:spMk id="3" creationId="{37F97B7D-3CCD-4ADD-1B72-628E16DB1137}"/>
          </ac:spMkLst>
        </pc:spChg>
      </pc:sldChg>
      <pc:sldChg chg="modSp mod">
        <pc:chgData name="Fabienne Fux" userId="25e537b8-dc40-4d4a-b76d-a78ea127a9da" providerId="ADAL" clId="{7DB7C48F-58AE-4AE0-9B05-869F3FC343A6}" dt="2022-12-06T07:48:05.995" v="757" actId="20577"/>
        <pc:sldMkLst>
          <pc:docMk/>
          <pc:sldMk cId="2847921845" sldId="332"/>
        </pc:sldMkLst>
        <pc:spChg chg="mod">
          <ac:chgData name="Fabienne Fux" userId="25e537b8-dc40-4d4a-b76d-a78ea127a9da" providerId="ADAL" clId="{7DB7C48F-58AE-4AE0-9B05-869F3FC343A6}" dt="2022-12-06T07:48:05.995" v="757" actId="20577"/>
          <ac:spMkLst>
            <pc:docMk/>
            <pc:sldMk cId="2847921845" sldId="332"/>
            <ac:spMk id="2" creationId="{865AFF95-C75A-A842-96B9-5EBA8BB97EFD}"/>
          </ac:spMkLst>
        </pc:spChg>
      </pc:sldChg>
      <pc:sldChg chg="modSp mod">
        <pc:chgData name="Fabienne Fux" userId="25e537b8-dc40-4d4a-b76d-a78ea127a9da" providerId="ADAL" clId="{7DB7C48F-58AE-4AE0-9B05-869F3FC343A6}" dt="2022-12-12T15:29:30.864" v="1854" actId="207"/>
        <pc:sldMkLst>
          <pc:docMk/>
          <pc:sldMk cId="194344529" sldId="333"/>
        </pc:sldMkLst>
        <pc:spChg chg="mod">
          <ac:chgData name="Fabienne Fux" userId="25e537b8-dc40-4d4a-b76d-a78ea127a9da" providerId="ADAL" clId="{7DB7C48F-58AE-4AE0-9B05-869F3FC343A6}" dt="2022-12-06T07:48:20.069" v="759" actId="20577"/>
          <ac:spMkLst>
            <pc:docMk/>
            <pc:sldMk cId="194344529" sldId="333"/>
            <ac:spMk id="2" creationId="{7C7EE773-4037-7707-2383-446D889590F3}"/>
          </ac:spMkLst>
        </pc:spChg>
        <pc:spChg chg="mod">
          <ac:chgData name="Fabienne Fux" userId="25e537b8-dc40-4d4a-b76d-a78ea127a9da" providerId="ADAL" clId="{7DB7C48F-58AE-4AE0-9B05-869F3FC343A6}" dt="2022-12-12T15:29:30.864" v="1854" actId="207"/>
          <ac:spMkLst>
            <pc:docMk/>
            <pc:sldMk cId="194344529" sldId="333"/>
            <ac:spMk id="8" creationId="{AFE9ED05-203D-2342-64F0-A26CBA8B8FC1}"/>
          </ac:spMkLst>
        </pc:spChg>
      </pc:sldChg>
      <pc:sldChg chg="modSp mod">
        <pc:chgData name="Fabienne Fux" userId="25e537b8-dc40-4d4a-b76d-a78ea127a9da" providerId="ADAL" clId="{7DB7C48F-58AE-4AE0-9B05-869F3FC343A6}" dt="2022-12-06T07:57:36.109" v="913" actId="27636"/>
        <pc:sldMkLst>
          <pc:docMk/>
          <pc:sldMk cId="4173463537" sldId="334"/>
        </pc:sldMkLst>
        <pc:spChg chg="mod">
          <ac:chgData name="Fabienne Fux" userId="25e537b8-dc40-4d4a-b76d-a78ea127a9da" providerId="ADAL" clId="{7DB7C48F-58AE-4AE0-9B05-869F3FC343A6}" dt="2022-12-06T07:50:23.859" v="849" actId="20577"/>
          <ac:spMkLst>
            <pc:docMk/>
            <pc:sldMk cId="4173463537" sldId="334"/>
            <ac:spMk id="2" creationId="{865AFF95-C75A-A842-96B9-5EBA8BB97EFD}"/>
          </ac:spMkLst>
        </pc:spChg>
        <pc:spChg chg="mod">
          <ac:chgData name="Fabienne Fux" userId="25e537b8-dc40-4d4a-b76d-a78ea127a9da" providerId="ADAL" clId="{7DB7C48F-58AE-4AE0-9B05-869F3FC343A6}" dt="2022-12-06T07:57:36.109" v="913" actId="27636"/>
          <ac:spMkLst>
            <pc:docMk/>
            <pc:sldMk cId="4173463537" sldId="334"/>
            <ac:spMk id="3" creationId="{37F97B7D-3CCD-4ADD-1B72-628E16DB1137}"/>
          </ac:spMkLst>
        </pc:spChg>
      </pc:sldChg>
      <pc:sldChg chg="modSp mod">
        <pc:chgData name="Fabienne Fux" userId="25e537b8-dc40-4d4a-b76d-a78ea127a9da" providerId="ADAL" clId="{7DB7C48F-58AE-4AE0-9B05-869F3FC343A6}" dt="2022-12-06T07:57:56.857" v="928" actId="20577"/>
        <pc:sldMkLst>
          <pc:docMk/>
          <pc:sldMk cId="420477402" sldId="335"/>
        </pc:sldMkLst>
        <pc:spChg chg="mod">
          <ac:chgData name="Fabienne Fux" userId="25e537b8-dc40-4d4a-b76d-a78ea127a9da" providerId="ADAL" clId="{7DB7C48F-58AE-4AE0-9B05-869F3FC343A6}" dt="2022-12-06T07:57:56.857" v="928" actId="20577"/>
          <ac:spMkLst>
            <pc:docMk/>
            <pc:sldMk cId="420477402" sldId="335"/>
            <ac:spMk id="2" creationId="{865AFF95-C75A-A842-96B9-5EBA8BB97EFD}"/>
          </ac:spMkLst>
        </pc:spChg>
      </pc:sldChg>
      <pc:sldChg chg="modSp mod">
        <pc:chgData name="Fabienne Fux" userId="25e537b8-dc40-4d4a-b76d-a78ea127a9da" providerId="ADAL" clId="{7DB7C48F-58AE-4AE0-9B05-869F3FC343A6}" dt="2022-12-06T13:25:49.919" v="983" actId="14100"/>
        <pc:sldMkLst>
          <pc:docMk/>
          <pc:sldMk cId="4215217868" sldId="337"/>
        </pc:sldMkLst>
        <pc:spChg chg="mod">
          <ac:chgData name="Fabienne Fux" userId="25e537b8-dc40-4d4a-b76d-a78ea127a9da" providerId="ADAL" clId="{7DB7C48F-58AE-4AE0-9B05-869F3FC343A6}" dt="2022-12-06T13:25:24.367" v="957" actId="20577"/>
          <ac:spMkLst>
            <pc:docMk/>
            <pc:sldMk cId="4215217868" sldId="337"/>
            <ac:spMk id="2" creationId="{865AFF95-C75A-A842-96B9-5EBA8BB97EFD}"/>
          </ac:spMkLst>
        </pc:spChg>
        <pc:spChg chg="mod">
          <ac:chgData name="Fabienne Fux" userId="25e537b8-dc40-4d4a-b76d-a78ea127a9da" providerId="ADAL" clId="{7DB7C48F-58AE-4AE0-9B05-869F3FC343A6}" dt="2022-12-06T13:25:49.919" v="983" actId="14100"/>
          <ac:spMkLst>
            <pc:docMk/>
            <pc:sldMk cId="4215217868" sldId="337"/>
            <ac:spMk id="3" creationId="{37F97B7D-3CCD-4ADD-1B72-628E16DB1137}"/>
          </ac:spMkLst>
        </pc:spChg>
      </pc:sldChg>
      <pc:sldChg chg="modSp mod">
        <pc:chgData name="Fabienne Fux" userId="25e537b8-dc40-4d4a-b76d-a78ea127a9da" providerId="ADAL" clId="{7DB7C48F-58AE-4AE0-9B05-869F3FC343A6}" dt="2022-12-06T13:26:06.113" v="1001" actId="20577"/>
        <pc:sldMkLst>
          <pc:docMk/>
          <pc:sldMk cId="3178234040" sldId="338"/>
        </pc:sldMkLst>
        <pc:spChg chg="mod">
          <ac:chgData name="Fabienne Fux" userId="25e537b8-dc40-4d4a-b76d-a78ea127a9da" providerId="ADAL" clId="{7DB7C48F-58AE-4AE0-9B05-869F3FC343A6}" dt="2022-12-06T13:26:06.113" v="1001" actId="20577"/>
          <ac:spMkLst>
            <pc:docMk/>
            <pc:sldMk cId="3178234040" sldId="338"/>
            <ac:spMk id="2" creationId="{865AFF95-C75A-A842-96B9-5EBA8BB97EFD}"/>
          </ac:spMkLst>
        </pc:spChg>
      </pc:sldChg>
      <pc:sldChg chg="modSp mod">
        <pc:chgData name="Fabienne Fux" userId="25e537b8-dc40-4d4a-b76d-a78ea127a9da" providerId="ADAL" clId="{7DB7C48F-58AE-4AE0-9B05-869F3FC343A6}" dt="2022-12-06T13:34:08.456" v="1415" actId="6549"/>
        <pc:sldMkLst>
          <pc:docMk/>
          <pc:sldMk cId="1828225823" sldId="340"/>
        </pc:sldMkLst>
        <pc:spChg chg="mod">
          <ac:chgData name="Fabienne Fux" userId="25e537b8-dc40-4d4a-b76d-a78ea127a9da" providerId="ADAL" clId="{7DB7C48F-58AE-4AE0-9B05-869F3FC343A6}" dt="2022-12-06T13:31:53.320" v="1239" actId="207"/>
          <ac:spMkLst>
            <pc:docMk/>
            <pc:sldMk cId="1828225823" sldId="340"/>
            <ac:spMk id="2" creationId="{865AFF95-C75A-A842-96B9-5EBA8BB97EFD}"/>
          </ac:spMkLst>
        </pc:spChg>
        <pc:spChg chg="mod">
          <ac:chgData name="Fabienne Fux" userId="25e537b8-dc40-4d4a-b76d-a78ea127a9da" providerId="ADAL" clId="{7DB7C48F-58AE-4AE0-9B05-869F3FC343A6}" dt="2022-12-06T13:34:08.456" v="1415" actId="6549"/>
          <ac:spMkLst>
            <pc:docMk/>
            <pc:sldMk cId="1828225823" sldId="340"/>
            <ac:spMk id="3" creationId="{37F97B7D-3CCD-4ADD-1B72-628E16DB1137}"/>
          </ac:spMkLst>
        </pc:spChg>
        <pc:spChg chg="mod">
          <ac:chgData name="Fabienne Fux" userId="25e537b8-dc40-4d4a-b76d-a78ea127a9da" providerId="ADAL" clId="{7DB7C48F-58AE-4AE0-9B05-869F3FC343A6}" dt="2022-12-06T13:33:47.783" v="1412" actId="207"/>
          <ac:spMkLst>
            <pc:docMk/>
            <pc:sldMk cId="1828225823" sldId="340"/>
            <ac:spMk id="4" creationId="{53B6EE7F-8010-E00E-B2A6-51FA816E83AD}"/>
          </ac:spMkLst>
        </pc:spChg>
      </pc:sldChg>
      <pc:sldChg chg="modSp mod">
        <pc:chgData name="Fabienne Fux" userId="25e537b8-dc40-4d4a-b76d-a78ea127a9da" providerId="ADAL" clId="{7DB7C48F-58AE-4AE0-9B05-869F3FC343A6}" dt="2022-12-06T13:37:21.276" v="1509" actId="20577"/>
        <pc:sldMkLst>
          <pc:docMk/>
          <pc:sldMk cId="1998742091" sldId="341"/>
        </pc:sldMkLst>
        <pc:spChg chg="mod">
          <ac:chgData name="Fabienne Fux" userId="25e537b8-dc40-4d4a-b76d-a78ea127a9da" providerId="ADAL" clId="{7DB7C48F-58AE-4AE0-9B05-869F3FC343A6}" dt="2022-12-06T13:37:21.276" v="1509" actId="20577"/>
          <ac:spMkLst>
            <pc:docMk/>
            <pc:sldMk cId="1998742091" sldId="341"/>
            <ac:spMk id="2" creationId="{865AFF95-C75A-A842-96B9-5EBA8BB97EFD}"/>
          </ac:spMkLst>
        </pc:spChg>
      </pc:sldChg>
      <pc:sldChg chg="modSp mod">
        <pc:chgData name="Fabienne Fux" userId="25e537b8-dc40-4d4a-b76d-a78ea127a9da" providerId="ADAL" clId="{7DB7C48F-58AE-4AE0-9B05-869F3FC343A6}" dt="2022-12-06T13:36:42.862" v="1507" actId="20577"/>
        <pc:sldMkLst>
          <pc:docMk/>
          <pc:sldMk cId="258235095" sldId="343"/>
        </pc:sldMkLst>
        <pc:spChg chg="mod">
          <ac:chgData name="Fabienne Fux" userId="25e537b8-dc40-4d4a-b76d-a78ea127a9da" providerId="ADAL" clId="{7DB7C48F-58AE-4AE0-9B05-869F3FC343A6}" dt="2022-12-06T13:35:44.646" v="1465" actId="207"/>
          <ac:spMkLst>
            <pc:docMk/>
            <pc:sldMk cId="258235095" sldId="343"/>
            <ac:spMk id="2" creationId="{0C9908E2-4E4A-3268-6FAE-6B5180977C9B}"/>
          </ac:spMkLst>
        </pc:spChg>
        <pc:spChg chg="mod">
          <ac:chgData name="Fabienne Fux" userId="25e537b8-dc40-4d4a-b76d-a78ea127a9da" providerId="ADAL" clId="{7DB7C48F-58AE-4AE0-9B05-869F3FC343A6}" dt="2022-12-06T13:36:42.862" v="1507" actId="20577"/>
          <ac:spMkLst>
            <pc:docMk/>
            <pc:sldMk cId="258235095" sldId="343"/>
            <ac:spMk id="3" creationId="{DD0600F4-FD9F-3983-5956-09A771C1CA4F}"/>
          </ac:spMkLst>
        </pc:spChg>
        <pc:spChg chg="mod">
          <ac:chgData name="Fabienne Fux" userId="25e537b8-dc40-4d4a-b76d-a78ea127a9da" providerId="ADAL" clId="{7DB7C48F-58AE-4AE0-9B05-869F3FC343A6}" dt="2022-12-06T13:35:15.870" v="1464" actId="27636"/>
          <ac:spMkLst>
            <pc:docMk/>
            <pc:sldMk cId="258235095" sldId="343"/>
            <ac:spMk id="4" creationId="{E72818E0-D843-EF0E-3B42-0E2D8F0EDEB7}"/>
          </ac:spMkLst>
        </pc:spChg>
        <pc:spChg chg="mod">
          <ac:chgData name="Fabienne Fux" userId="25e537b8-dc40-4d4a-b76d-a78ea127a9da" providerId="ADAL" clId="{7DB7C48F-58AE-4AE0-9B05-869F3FC343A6}" dt="2022-12-06T13:36:37.413" v="1504" actId="115"/>
          <ac:spMkLst>
            <pc:docMk/>
            <pc:sldMk cId="258235095" sldId="343"/>
            <ac:spMk id="16" creationId="{6D85609B-8052-9DC8-8953-2697B86F1DFF}"/>
          </ac:spMkLst>
        </pc:spChg>
      </pc:sldChg>
      <pc:sldChg chg="modSp mod">
        <pc:chgData name="Fabienne Fux" userId="25e537b8-dc40-4d4a-b76d-a78ea127a9da" providerId="ADAL" clId="{7DB7C48F-58AE-4AE0-9B05-869F3FC343A6}" dt="2022-12-06T07:33:46.914" v="444" actId="14100"/>
        <pc:sldMkLst>
          <pc:docMk/>
          <pc:sldMk cId="1489708009" sldId="344"/>
        </pc:sldMkLst>
        <pc:spChg chg="mod">
          <ac:chgData name="Fabienne Fux" userId="25e537b8-dc40-4d4a-b76d-a78ea127a9da" providerId="ADAL" clId="{7DB7C48F-58AE-4AE0-9B05-869F3FC343A6}" dt="2022-12-06T07:32:29.192" v="389" actId="20577"/>
          <ac:spMkLst>
            <pc:docMk/>
            <pc:sldMk cId="1489708009" sldId="344"/>
            <ac:spMk id="2" creationId="{865AFF95-C75A-A842-96B9-5EBA8BB97EFD}"/>
          </ac:spMkLst>
        </pc:spChg>
        <pc:spChg chg="mod">
          <ac:chgData name="Fabienne Fux" userId="25e537b8-dc40-4d4a-b76d-a78ea127a9da" providerId="ADAL" clId="{7DB7C48F-58AE-4AE0-9B05-869F3FC343A6}" dt="2022-12-06T07:33:46.914" v="444" actId="14100"/>
          <ac:spMkLst>
            <pc:docMk/>
            <pc:sldMk cId="1489708009" sldId="344"/>
            <ac:spMk id="3" creationId="{37F97B7D-3CCD-4ADD-1B72-628E16DB1137}"/>
          </ac:spMkLst>
        </pc:spChg>
      </pc:sldChg>
      <pc:sldChg chg="modSp mod">
        <pc:chgData name="Fabienne Fux" userId="25e537b8-dc40-4d4a-b76d-a78ea127a9da" providerId="ADAL" clId="{7DB7C48F-58AE-4AE0-9B05-869F3FC343A6}" dt="2022-12-12T15:31:13.213" v="1876" actId="207"/>
        <pc:sldMkLst>
          <pc:docMk/>
          <pc:sldMk cId="1995054556" sldId="345"/>
        </pc:sldMkLst>
        <pc:spChg chg="mod">
          <ac:chgData name="Fabienne Fux" userId="25e537b8-dc40-4d4a-b76d-a78ea127a9da" providerId="ADAL" clId="{7DB7C48F-58AE-4AE0-9B05-869F3FC343A6}" dt="2022-12-12T15:31:13.213" v="1876" actId="207"/>
          <ac:spMkLst>
            <pc:docMk/>
            <pc:sldMk cId="1995054556" sldId="345"/>
            <ac:spMk id="3" creationId="{7B5FD6FA-612B-3D77-55EB-37E2DEFA4B0A}"/>
          </ac:spMkLst>
        </pc:spChg>
        <pc:spChg chg="mod">
          <ac:chgData name="Fabienne Fux" userId="25e537b8-dc40-4d4a-b76d-a78ea127a9da" providerId="ADAL" clId="{7DB7C48F-58AE-4AE0-9B05-869F3FC343A6}" dt="2022-12-12T15:17:51.929" v="1577" actId="20577"/>
          <ac:spMkLst>
            <pc:docMk/>
            <pc:sldMk cId="1995054556" sldId="345"/>
            <ac:spMk id="36" creationId="{CD85EEFA-DDD4-C553-AB82-F8F33C1D3742}"/>
          </ac:spMkLst>
        </pc:spChg>
        <pc:spChg chg="mod">
          <ac:chgData name="Fabienne Fux" userId="25e537b8-dc40-4d4a-b76d-a78ea127a9da" providerId="ADAL" clId="{7DB7C48F-58AE-4AE0-9B05-869F3FC343A6}" dt="2022-12-12T15:22:52.836" v="1696" actId="20577"/>
          <ac:spMkLst>
            <pc:docMk/>
            <pc:sldMk cId="1995054556" sldId="345"/>
            <ac:spMk id="56" creationId="{9BA393D4-0504-10EA-1691-BAE1C79C1D4C}"/>
          </ac:spMkLst>
        </pc:spChg>
        <pc:spChg chg="mod">
          <ac:chgData name="Fabienne Fux" userId="25e537b8-dc40-4d4a-b76d-a78ea127a9da" providerId="ADAL" clId="{7DB7C48F-58AE-4AE0-9B05-869F3FC343A6}" dt="2022-12-12T15:22:56.734" v="1697" actId="14100"/>
          <ac:spMkLst>
            <pc:docMk/>
            <pc:sldMk cId="1995054556" sldId="345"/>
            <ac:spMk id="57" creationId="{7BE392BB-C161-A227-2F43-636301181A22}"/>
          </ac:spMkLst>
        </pc:spChg>
        <pc:spChg chg="mod">
          <ac:chgData name="Fabienne Fux" userId="25e537b8-dc40-4d4a-b76d-a78ea127a9da" providerId="ADAL" clId="{7DB7C48F-58AE-4AE0-9B05-869F3FC343A6}" dt="2022-12-12T15:22:38.725" v="1683" actId="20577"/>
          <ac:spMkLst>
            <pc:docMk/>
            <pc:sldMk cId="1995054556" sldId="345"/>
            <ac:spMk id="61" creationId="{928733C4-B809-BB32-B110-6F83E6D99ABF}"/>
          </ac:spMkLst>
        </pc:spChg>
        <pc:spChg chg="mod">
          <ac:chgData name="Fabienne Fux" userId="25e537b8-dc40-4d4a-b76d-a78ea127a9da" providerId="ADAL" clId="{7DB7C48F-58AE-4AE0-9B05-869F3FC343A6}" dt="2022-12-12T15:24:31.765" v="1759" actId="20577"/>
          <ac:spMkLst>
            <pc:docMk/>
            <pc:sldMk cId="1995054556" sldId="345"/>
            <ac:spMk id="66" creationId="{DDB5B717-C89D-A8A1-10E8-0FF783BE2E61}"/>
          </ac:spMkLst>
        </pc:spChg>
        <pc:spChg chg="mod">
          <ac:chgData name="Fabienne Fux" userId="25e537b8-dc40-4d4a-b76d-a78ea127a9da" providerId="ADAL" clId="{7DB7C48F-58AE-4AE0-9B05-869F3FC343A6}" dt="2022-12-12T15:17:58.732" v="1588" actId="20577"/>
          <ac:spMkLst>
            <pc:docMk/>
            <pc:sldMk cId="1995054556" sldId="345"/>
            <ac:spMk id="71" creationId="{F37E9FE9-31CF-922F-EA44-236E27A0588F}"/>
          </ac:spMkLst>
        </pc:spChg>
        <pc:spChg chg="mod">
          <ac:chgData name="Fabienne Fux" userId="25e537b8-dc40-4d4a-b76d-a78ea127a9da" providerId="ADAL" clId="{7DB7C48F-58AE-4AE0-9B05-869F3FC343A6}" dt="2022-12-12T15:23:09.289" v="1715" actId="14100"/>
          <ac:spMkLst>
            <pc:docMk/>
            <pc:sldMk cId="1995054556" sldId="345"/>
            <ac:spMk id="76" creationId="{1ED3F0B1-0F6D-AF70-45BF-7B84354DBBDC}"/>
          </ac:spMkLst>
        </pc:spChg>
        <pc:spChg chg="mod">
          <ac:chgData name="Fabienne Fux" userId="25e537b8-dc40-4d4a-b76d-a78ea127a9da" providerId="ADAL" clId="{7DB7C48F-58AE-4AE0-9B05-869F3FC343A6}" dt="2022-12-12T15:23:15.004" v="1717" actId="14100"/>
          <ac:spMkLst>
            <pc:docMk/>
            <pc:sldMk cId="1995054556" sldId="345"/>
            <ac:spMk id="77" creationId="{DF3B899E-88A3-0586-CE9D-88332BE5D5E9}"/>
          </ac:spMkLst>
        </pc:spChg>
        <pc:spChg chg="mod">
          <ac:chgData name="Fabienne Fux" userId="25e537b8-dc40-4d4a-b76d-a78ea127a9da" providerId="ADAL" clId="{7DB7C48F-58AE-4AE0-9B05-869F3FC343A6}" dt="2022-12-12T15:24:24.083" v="1755" actId="20577"/>
          <ac:spMkLst>
            <pc:docMk/>
            <pc:sldMk cId="1995054556" sldId="345"/>
            <ac:spMk id="81" creationId="{85A6FC7C-CC4F-3B74-3F99-E2860DBF30E8}"/>
          </ac:spMkLst>
        </pc:spChg>
        <pc:spChg chg="mod">
          <ac:chgData name="Fabienne Fux" userId="25e537b8-dc40-4d4a-b76d-a78ea127a9da" providerId="ADAL" clId="{7DB7C48F-58AE-4AE0-9B05-869F3FC343A6}" dt="2022-12-12T15:23:55.740" v="1727" actId="20577"/>
          <ac:spMkLst>
            <pc:docMk/>
            <pc:sldMk cId="1995054556" sldId="345"/>
            <ac:spMk id="111" creationId="{FEE957A4-86F8-4705-5CBF-5D61D4DFE09B}"/>
          </ac:spMkLst>
        </pc:spChg>
        <pc:spChg chg="mod">
          <ac:chgData name="Fabienne Fux" userId="25e537b8-dc40-4d4a-b76d-a78ea127a9da" providerId="ADAL" clId="{7DB7C48F-58AE-4AE0-9B05-869F3FC343A6}" dt="2022-12-12T15:24:00.378" v="1728" actId="14100"/>
          <ac:spMkLst>
            <pc:docMk/>
            <pc:sldMk cId="1995054556" sldId="345"/>
            <ac:spMk id="112" creationId="{E92EED98-1D84-6DA5-6B81-98DA889675E8}"/>
          </ac:spMkLst>
        </pc:spChg>
        <pc:spChg chg="mod">
          <ac:chgData name="Fabienne Fux" userId="25e537b8-dc40-4d4a-b76d-a78ea127a9da" providerId="ADAL" clId="{7DB7C48F-58AE-4AE0-9B05-869F3FC343A6}" dt="2022-12-12T15:24:13.924" v="1753" actId="20577"/>
          <ac:spMkLst>
            <pc:docMk/>
            <pc:sldMk cId="1995054556" sldId="345"/>
            <ac:spMk id="116" creationId="{0E76D444-7283-FEFB-C260-0963C76DF084}"/>
          </ac:spMkLst>
        </pc:spChg>
      </pc:sldChg>
    </pc:docChg>
  </pc:docChgLst>
  <pc:docChgLst>
    <pc:chgData name="Claudine Zibung" userId="09ecf693-b304-41be-9c86-650b3bb149b3" providerId="ADAL" clId="{9FBCA9E8-0957-4D21-B579-2732F8AB38D8}"/>
    <pc:docChg chg="custSel modSld">
      <pc:chgData name="Claudine Zibung" userId="09ecf693-b304-41be-9c86-650b3bb149b3" providerId="ADAL" clId="{9FBCA9E8-0957-4D21-B579-2732F8AB38D8}" dt="2022-11-30T09:38:35.734" v="13"/>
      <pc:docMkLst>
        <pc:docMk/>
      </pc:docMkLst>
      <pc:sldChg chg="modSp mod addCm">
        <pc:chgData name="Claudine Zibung" userId="09ecf693-b304-41be-9c86-650b3bb149b3" providerId="ADAL" clId="{9FBCA9E8-0957-4D21-B579-2732F8AB38D8}" dt="2022-11-30T09:32:08.058" v="2"/>
        <pc:sldMkLst>
          <pc:docMk/>
          <pc:sldMk cId="3238295738" sldId="307"/>
        </pc:sldMkLst>
        <pc:spChg chg="mod">
          <ac:chgData name="Claudine Zibung" userId="09ecf693-b304-41be-9c86-650b3bb149b3" providerId="ADAL" clId="{9FBCA9E8-0957-4D21-B579-2732F8AB38D8}" dt="2022-11-30T09:32:02.918" v="1" actId="20577"/>
          <ac:spMkLst>
            <pc:docMk/>
            <pc:sldMk cId="3238295738" sldId="307"/>
            <ac:spMk id="2" creationId="{865AFF95-C75A-A842-96B9-5EBA8BB97EFD}"/>
          </ac:spMkLst>
        </pc:spChg>
      </pc:sldChg>
      <pc:sldChg chg="addCm">
        <pc:chgData name="Claudine Zibung" userId="09ecf693-b304-41be-9c86-650b3bb149b3" providerId="ADAL" clId="{9FBCA9E8-0957-4D21-B579-2732F8AB38D8}" dt="2022-11-30T09:31:57.300" v="0"/>
        <pc:sldMkLst>
          <pc:docMk/>
          <pc:sldMk cId="2220657762" sldId="317"/>
        </pc:sldMkLst>
      </pc:sldChg>
      <pc:sldChg chg="addCm">
        <pc:chgData name="Claudine Zibung" userId="09ecf693-b304-41be-9c86-650b3bb149b3" providerId="ADAL" clId="{9FBCA9E8-0957-4D21-B579-2732F8AB38D8}" dt="2022-11-30T09:34:27.868" v="5"/>
        <pc:sldMkLst>
          <pc:docMk/>
          <pc:sldMk cId="2622406560" sldId="322"/>
        </pc:sldMkLst>
      </pc:sldChg>
      <pc:sldChg chg="addCm">
        <pc:chgData name="Claudine Zibung" userId="09ecf693-b304-41be-9c86-650b3bb149b3" providerId="ADAL" clId="{9FBCA9E8-0957-4D21-B579-2732F8AB38D8}" dt="2022-11-30T09:35:27.069" v="6"/>
        <pc:sldMkLst>
          <pc:docMk/>
          <pc:sldMk cId="2357481458" sldId="327"/>
        </pc:sldMkLst>
      </pc:sldChg>
      <pc:sldChg chg="modSp mod addCm">
        <pc:chgData name="Claudine Zibung" userId="09ecf693-b304-41be-9c86-650b3bb149b3" providerId="ADAL" clId="{9FBCA9E8-0957-4D21-B579-2732F8AB38D8}" dt="2022-11-30T09:36:35.105" v="10"/>
        <pc:sldMkLst>
          <pc:docMk/>
          <pc:sldMk cId="194344529" sldId="333"/>
        </pc:sldMkLst>
        <pc:spChg chg="mod">
          <ac:chgData name="Claudine Zibung" userId="09ecf693-b304-41be-9c86-650b3bb149b3" providerId="ADAL" clId="{9FBCA9E8-0957-4D21-B579-2732F8AB38D8}" dt="2022-11-30T09:36:17" v="9" actId="20577"/>
          <ac:spMkLst>
            <pc:docMk/>
            <pc:sldMk cId="194344529" sldId="333"/>
            <ac:spMk id="8" creationId="{AFE9ED05-203D-2342-64F0-A26CBA8B8FC1}"/>
          </ac:spMkLst>
        </pc:spChg>
      </pc:sldChg>
      <pc:sldChg chg="addCm">
        <pc:chgData name="Claudine Zibung" userId="09ecf693-b304-41be-9c86-650b3bb149b3" providerId="ADAL" clId="{9FBCA9E8-0957-4D21-B579-2732F8AB38D8}" dt="2022-11-30T09:36:59.071" v="11"/>
        <pc:sldMkLst>
          <pc:docMk/>
          <pc:sldMk cId="4173463537" sldId="334"/>
        </pc:sldMkLst>
      </pc:sldChg>
      <pc:sldChg chg="addCm">
        <pc:chgData name="Claudine Zibung" userId="09ecf693-b304-41be-9c86-650b3bb149b3" providerId="ADAL" clId="{9FBCA9E8-0957-4D21-B579-2732F8AB38D8}" dt="2022-11-30T09:37:40.202" v="12"/>
        <pc:sldMkLst>
          <pc:docMk/>
          <pc:sldMk cId="420477402" sldId="335"/>
        </pc:sldMkLst>
      </pc:sldChg>
      <pc:sldChg chg="addCm">
        <pc:chgData name="Claudine Zibung" userId="09ecf693-b304-41be-9c86-650b3bb149b3" providerId="ADAL" clId="{9FBCA9E8-0957-4D21-B579-2732F8AB38D8}" dt="2022-11-30T09:38:35.734" v="13"/>
        <pc:sldMkLst>
          <pc:docMk/>
          <pc:sldMk cId="1998742091" sldId="341"/>
        </pc:sldMkLst>
      </pc:sldChg>
      <pc:sldChg chg="addCm delCm">
        <pc:chgData name="Claudine Zibung" userId="09ecf693-b304-41be-9c86-650b3bb149b3" providerId="ADAL" clId="{9FBCA9E8-0957-4D21-B579-2732F8AB38D8}" dt="2022-11-30T09:33:59.993" v="4"/>
        <pc:sldMkLst>
          <pc:docMk/>
          <pc:sldMk cId="1489708009" sldId="344"/>
        </pc:sldMkLst>
      </pc:sldChg>
    </pc:docChg>
  </pc:docChgLst>
  <pc:docChgLst>
    <pc:chgData name="Fabienne Fux" userId="25e537b8-dc40-4d4a-b76d-a78ea127a9da" providerId="ADAL" clId="{F522C42A-9009-4679-95F8-012A377343E4}"/>
    <pc:docChg chg="undo custSel addSld delSld modSld">
      <pc:chgData name="Fabienne Fux" userId="25e537b8-dc40-4d4a-b76d-a78ea127a9da" providerId="ADAL" clId="{F522C42A-9009-4679-95F8-012A377343E4}" dt="2022-12-06T07:18:35.906" v="1198" actId="207"/>
      <pc:docMkLst>
        <pc:docMk/>
      </pc:docMkLst>
      <pc:sldChg chg="modSp mod delCm">
        <pc:chgData name="Fabienne Fux" userId="25e537b8-dc40-4d4a-b76d-a78ea127a9da" providerId="ADAL" clId="{F522C42A-9009-4679-95F8-012A377343E4}" dt="2022-12-05T09:19:38.832" v="48"/>
        <pc:sldMkLst>
          <pc:docMk/>
          <pc:sldMk cId="3238295738" sldId="307"/>
        </pc:sldMkLst>
        <pc:spChg chg="mod">
          <ac:chgData name="Fabienne Fux" userId="25e537b8-dc40-4d4a-b76d-a78ea127a9da" providerId="ADAL" clId="{F522C42A-9009-4679-95F8-012A377343E4}" dt="2022-12-05T09:19:35.400" v="47" actId="207"/>
          <ac:spMkLst>
            <pc:docMk/>
            <pc:sldMk cId="3238295738" sldId="307"/>
            <ac:spMk id="2" creationId="{865AFF95-C75A-A842-96B9-5EBA8BB97EFD}"/>
          </ac:spMkLst>
        </pc:spChg>
      </pc:sldChg>
      <pc:sldChg chg="modSp mod delCm modCm">
        <pc:chgData name="Fabienne Fux" userId="25e537b8-dc40-4d4a-b76d-a78ea127a9da" providerId="ADAL" clId="{F522C42A-9009-4679-95F8-012A377343E4}" dt="2022-12-05T09:18:16.344" v="13"/>
        <pc:sldMkLst>
          <pc:docMk/>
          <pc:sldMk cId="2220657762" sldId="317"/>
        </pc:sldMkLst>
        <pc:spChg chg="mod">
          <ac:chgData name="Fabienne Fux" userId="25e537b8-dc40-4d4a-b76d-a78ea127a9da" providerId="ADAL" clId="{F522C42A-9009-4679-95F8-012A377343E4}" dt="2022-12-05T09:18:11.608" v="12" actId="207"/>
          <ac:spMkLst>
            <pc:docMk/>
            <pc:sldMk cId="2220657762" sldId="317"/>
            <ac:spMk id="8" creationId="{AFE9ED05-203D-2342-64F0-A26CBA8B8FC1}"/>
          </ac:spMkLst>
        </pc:spChg>
      </pc:sldChg>
      <pc:sldChg chg="modSp mod delCm">
        <pc:chgData name="Fabienne Fux" userId="25e537b8-dc40-4d4a-b76d-a78ea127a9da" providerId="ADAL" clId="{F522C42A-9009-4679-95F8-012A377343E4}" dt="2022-12-05T09:27:52.356" v="170"/>
        <pc:sldMkLst>
          <pc:docMk/>
          <pc:sldMk cId="2622406560" sldId="322"/>
        </pc:sldMkLst>
        <pc:spChg chg="mod">
          <ac:chgData name="Fabienne Fux" userId="25e537b8-dc40-4d4a-b76d-a78ea127a9da" providerId="ADAL" clId="{F522C42A-9009-4679-95F8-012A377343E4}" dt="2022-12-05T09:27:34.254" v="169" actId="255"/>
          <ac:spMkLst>
            <pc:docMk/>
            <pc:sldMk cId="2622406560" sldId="322"/>
            <ac:spMk id="3" creationId="{37F97B7D-3CCD-4ADD-1B72-628E16DB1137}"/>
          </ac:spMkLst>
        </pc:spChg>
      </pc:sldChg>
      <pc:sldChg chg="modSp mod addCm delCm modCm">
        <pc:chgData name="Fabienne Fux" userId="25e537b8-dc40-4d4a-b76d-a78ea127a9da" providerId="ADAL" clId="{F522C42A-9009-4679-95F8-012A377343E4}" dt="2022-12-05T16:13:50.136" v="1190"/>
        <pc:sldMkLst>
          <pc:docMk/>
          <pc:sldMk cId="3379254333" sldId="324"/>
        </pc:sldMkLst>
        <pc:spChg chg="mod">
          <ac:chgData name="Fabienne Fux" userId="25e537b8-dc40-4d4a-b76d-a78ea127a9da" providerId="ADAL" clId="{F522C42A-9009-4679-95F8-012A377343E4}" dt="2022-12-05T12:51:05.335" v="1104" actId="20577"/>
          <ac:spMkLst>
            <pc:docMk/>
            <pc:sldMk cId="3379254333" sldId="324"/>
            <ac:spMk id="3" creationId="{37F97B7D-3CCD-4ADD-1B72-628E16DB1137}"/>
          </ac:spMkLst>
        </pc:spChg>
        <pc:spChg chg="mod">
          <ac:chgData name="Fabienne Fux" userId="25e537b8-dc40-4d4a-b76d-a78ea127a9da" providerId="ADAL" clId="{F522C42A-9009-4679-95F8-012A377343E4}" dt="2022-12-05T09:41:38.960" v="240" actId="207"/>
          <ac:spMkLst>
            <pc:docMk/>
            <pc:sldMk cId="3379254333" sldId="324"/>
            <ac:spMk id="4" creationId="{7C77F194-1B5C-1258-510C-97662E54571A}"/>
          </ac:spMkLst>
        </pc:spChg>
      </pc:sldChg>
      <pc:sldChg chg="delCm">
        <pc:chgData name="Fabienne Fux" userId="25e537b8-dc40-4d4a-b76d-a78ea127a9da" providerId="ADAL" clId="{F522C42A-9009-4679-95F8-012A377343E4}" dt="2022-12-05T09:36:39.666" v="172"/>
        <pc:sldMkLst>
          <pc:docMk/>
          <pc:sldMk cId="2357481458" sldId="327"/>
        </pc:sldMkLst>
      </pc:sldChg>
      <pc:sldChg chg="modSp mod">
        <pc:chgData name="Fabienne Fux" userId="25e537b8-dc40-4d4a-b76d-a78ea127a9da" providerId="ADAL" clId="{F522C42A-9009-4679-95F8-012A377343E4}" dt="2022-12-05T09:28:25.819" v="171" actId="207"/>
        <pc:sldMkLst>
          <pc:docMk/>
          <pc:sldMk cId="443171764" sldId="330"/>
        </pc:sldMkLst>
        <pc:spChg chg="mod">
          <ac:chgData name="Fabienne Fux" userId="25e537b8-dc40-4d4a-b76d-a78ea127a9da" providerId="ADAL" clId="{F522C42A-9009-4679-95F8-012A377343E4}" dt="2022-12-05T09:28:25.819" v="171" actId="207"/>
          <ac:spMkLst>
            <pc:docMk/>
            <pc:sldMk cId="443171764" sldId="330"/>
            <ac:spMk id="3" creationId="{37F97B7D-3CCD-4ADD-1B72-628E16DB1137}"/>
          </ac:spMkLst>
        </pc:spChg>
      </pc:sldChg>
      <pc:sldChg chg="modSp mod delCm modCm">
        <pc:chgData name="Fabienne Fux" userId="25e537b8-dc40-4d4a-b76d-a78ea127a9da" providerId="ADAL" clId="{F522C42A-9009-4679-95F8-012A377343E4}" dt="2022-12-05T09:38:55.411" v="198"/>
        <pc:sldMkLst>
          <pc:docMk/>
          <pc:sldMk cId="194344529" sldId="333"/>
        </pc:sldMkLst>
        <pc:spChg chg="mod">
          <ac:chgData name="Fabienne Fux" userId="25e537b8-dc40-4d4a-b76d-a78ea127a9da" providerId="ADAL" clId="{F522C42A-9009-4679-95F8-012A377343E4}" dt="2022-12-05T09:38:50.298" v="197" actId="27636"/>
          <ac:spMkLst>
            <pc:docMk/>
            <pc:sldMk cId="194344529" sldId="333"/>
            <ac:spMk id="8" creationId="{AFE9ED05-203D-2342-64F0-A26CBA8B8FC1}"/>
          </ac:spMkLst>
        </pc:spChg>
      </pc:sldChg>
      <pc:sldChg chg="modSp mod delCm modCm">
        <pc:chgData name="Fabienne Fux" userId="25e537b8-dc40-4d4a-b76d-a78ea127a9da" providerId="ADAL" clId="{F522C42A-9009-4679-95F8-012A377343E4}" dt="2022-12-05T09:39:18.528" v="230"/>
        <pc:sldMkLst>
          <pc:docMk/>
          <pc:sldMk cId="4173463537" sldId="334"/>
        </pc:sldMkLst>
        <pc:spChg chg="mod">
          <ac:chgData name="Fabienne Fux" userId="25e537b8-dc40-4d4a-b76d-a78ea127a9da" providerId="ADAL" clId="{F522C42A-9009-4679-95F8-012A377343E4}" dt="2022-12-05T09:39:15.525" v="229" actId="207"/>
          <ac:spMkLst>
            <pc:docMk/>
            <pc:sldMk cId="4173463537" sldId="334"/>
            <ac:spMk id="3" creationId="{37F97B7D-3CCD-4ADD-1B72-628E16DB1137}"/>
          </ac:spMkLst>
        </pc:spChg>
      </pc:sldChg>
      <pc:sldChg chg="delCm">
        <pc:chgData name="Fabienne Fux" userId="25e537b8-dc40-4d4a-b76d-a78ea127a9da" providerId="ADAL" clId="{F522C42A-9009-4679-95F8-012A377343E4}" dt="2022-12-05T09:39:25.963" v="231"/>
        <pc:sldMkLst>
          <pc:docMk/>
          <pc:sldMk cId="420477402" sldId="335"/>
        </pc:sldMkLst>
      </pc:sldChg>
      <pc:sldChg chg="del">
        <pc:chgData name="Fabienne Fux" userId="25e537b8-dc40-4d4a-b76d-a78ea127a9da" providerId="ADAL" clId="{F522C42A-9009-4679-95F8-012A377343E4}" dt="2022-12-05T09:39:37.095" v="232" actId="2696"/>
        <pc:sldMkLst>
          <pc:docMk/>
          <pc:sldMk cId="3021827281" sldId="336"/>
        </pc:sldMkLst>
      </pc:sldChg>
      <pc:sldChg chg="delSp modSp mod delCm modCm">
        <pc:chgData name="Fabienne Fux" userId="25e537b8-dc40-4d4a-b76d-a78ea127a9da" providerId="ADAL" clId="{F522C42A-9009-4679-95F8-012A377343E4}" dt="2022-12-05T14:09:48.746" v="1187"/>
        <pc:sldMkLst>
          <pc:docMk/>
          <pc:sldMk cId="3178234040" sldId="338"/>
        </pc:sldMkLst>
        <pc:spChg chg="del">
          <ac:chgData name="Fabienne Fux" userId="25e537b8-dc40-4d4a-b76d-a78ea127a9da" providerId="ADAL" clId="{F522C42A-9009-4679-95F8-012A377343E4}" dt="2022-11-21T15:05:25.935" v="0" actId="478"/>
          <ac:spMkLst>
            <pc:docMk/>
            <pc:sldMk cId="3178234040" sldId="338"/>
            <ac:spMk id="5" creationId="{69A6F56B-FEE7-1F49-519E-2A61991494CA}"/>
          </ac:spMkLst>
        </pc:spChg>
        <pc:picChg chg="mod">
          <ac:chgData name="Fabienne Fux" userId="25e537b8-dc40-4d4a-b76d-a78ea127a9da" providerId="ADAL" clId="{F522C42A-9009-4679-95F8-012A377343E4}" dt="2022-12-05T12:53:52.664" v="1107" actId="14826"/>
          <ac:picMkLst>
            <pc:docMk/>
            <pc:sldMk cId="3178234040" sldId="338"/>
            <ac:picMk id="7" creationId="{7A5968DD-7EDC-E1C0-08DC-8D702109FD1B}"/>
          </ac:picMkLst>
        </pc:picChg>
      </pc:sldChg>
      <pc:sldChg chg="modSp mod">
        <pc:chgData name="Fabienne Fux" userId="25e537b8-dc40-4d4a-b76d-a78ea127a9da" providerId="ADAL" clId="{F522C42A-9009-4679-95F8-012A377343E4}" dt="2022-12-05T09:42:28.813" v="246" actId="255"/>
        <pc:sldMkLst>
          <pc:docMk/>
          <pc:sldMk cId="1828225823" sldId="340"/>
        </pc:sldMkLst>
        <pc:spChg chg="mod">
          <ac:chgData name="Fabienne Fux" userId="25e537b8-dc40-4d4a-b76d-a78ea127a9da" providerId="ADAL" clId="{F522C42A-9009-4679-95F8-012A377343E4}" dt="2022-12-05T09:42:21.821" v="245" actId="255"/>
          <ac:spMkLst>
            <pc:docMk/>
            <pc:sldMk cId="1828225823" sldId="340"/>
            <ac:spMk id="3" creationId="{37F97B7D-3CCD-4ADD-1B72-628E16DB1137}"/>
          </ac:spMkLst>
        </pc:spChg>
        <pc:spChg chg="mod">
          <ac:chgData name="Fabienne Fux" userId="25e537b8-dc40-4d4a-b76d-a78ea127a9da" providerId="ADAL" clId="{F522C42A-9009-4679-95F8-012A377343E4}" dt="2022-12-05T09:42:28.813" v="246" actId="255"/>
          <ac:spMkLst>
            <pc:docMk/>
            <pc:sldMk cId="1828225823" sldId="340"/>
            <ac:spMk id="4" creationId="{53B6EE7F-8010-E00E-B2A6-51FA816E83AD}"/>
          </ac:spMkLst>
        </pc:spChg>
      </pc:sldChg>
      <pc:sldChg chg="delCm">
        <pc:chgData name="Fabienne Fux" userId="25e537b8-dc40-4d4a-b76d-a78ea127a9da" providerId="ADAL" clId="{F522C42A-9009-4679-95F8-012A377343E4}" dt="2022-12-05T09:49:27.361" v="250"/>
        <pc:sldMkLst>
          <pc:docMk/>
          <pc:sldMk cId="1998742091" sldId="341"/>
        </pc:sldMkLst>
      </pc:sldChg>
      <pc:sldChg chg="addSp modSp mod">
        <pc:chgData name="Fabienne Fux" userId="25e537b8-dc40-4d4a-b76d-a78ea127a9da" providerId="ADAL" clId="{F522C42A-9009-4679-95F8-012A377343E4}" dt="2022-12-05T14:10:31.220" v="1188" actId="207"/>
        <pc:sldMkLst>
          <pc:docMk/>
          <pc:sldMk cId="258235095" sldId="343"/>
        </pc:sldMkLst>
        <pc:spChg chg="mod">
          <ac:chgData name="Fabienne Fux" userId="25e537b8-dc40-4d4a-b76d-a78ea127a9da" providerId="ADAL" clId="{F522C42A-9009-4679-95F8-012A377343E4}" dt="2022-12-05T14:10:31.220" v="1188" actId="207"/>
          <ac:spMkLst>
            <pc:docMk/>
            <pc:sldMk cId="258235095" sldId="343"/>
            <ac:spMk id="2" creationId="{0C9908E2-4E4A-3268-6FAE-6B5180977C9B}"/>
          </ac:spMkLst>
        </pc:spChg>
        <pc:spChg chg="add mod">
          <ac:chgData name="Fabienne Fux" userId="25e537b8-dc40-4d4a-b76d-a78ea127a9da" providerId="ADAL" clId="{F522C42A-9009-4679-95F8-012A377343E4}" dt="2022-12-05T12:54:04.303" v="1109" actId="1036"/>
          <ac:spMkLst>
            <pc:docMk/>
            <pc:sldMk cId="258235095" sldId="343"/>
            <ac:spMk id="3" creationId="{DD0600F4-FD9F-3983-5956-09A771C1CA4F}"/>
          </ac:spMkLst>
        </pc:spChg>
        <pc:picChg chg="mod">
          <ac:chgData name="Fabienne Fux" userId="25e537b8-dc40-4d4a-b76d-a78ea127a9da" providerId="ADAL" clId="{F522C42A-9009-4679-95F8-012A377343E4}" dt="2022-12-05T09:50:58.286" v="355" actId="1076"/>
          <ac:picMkLst>
            <pc:docMk/>
            <pc:sldMk cId="258235095" sldId="343"/>
            <ac:picMk id="21" creationId="{25890CCF-BCC0-BEBA-11B9-0746D9A8490B}"/>
          </ac:picMkLst>
        </pc:picChg>
      </pc:sldChg>
      <pc:sldChg chg="modSp mod">
        <pc:chgData name="Fabienne Fux" userId="25e537b8-dc40-4d4a-b76d-a78ea127a9da" providerId="ADAL" clId="{F522C42A-9009-4679-95F8-012A377343E4}" dt="2022-12-05T10:31:41.282" v="1021" actId="14100"/>
        <pc:sldMkLst>
          <pc:docMk/>
          <pc:sldMk cId="1489708009" sldId="344"/>
        </pc:sldMkLst>
        <pc:spChg chg="mod">
          <ac:chgData name="Fabienne Fux" userId="25e537b8-dc40-4d4a-b76d-a78ea127a9da" providerId="ADAL" clId="{F522C42A-9009-4679-95F8-012A377343E4}" dt="2022-12-05T10:31:41.282" v="1021" actId="14100"/>
          <ac:spMkLst>
            <pc:docMk/>
            <pc:sldMk cId="1489708009" sldId="344"/>
            <ac:spMk id="3" creationId="{37F97B7D-3CCD-4ADD-1B72-628E16DB1137}"/>
          </ac:spMkLst>
        </pc:spChg>
      </pc:sldChg>
      <pc:sldChg chg="add del">
        <pc:chgData name="Fabienne Fux" userId="25e537b8-dc40-4d4a-b76d-a78ea127a9da" providerId="ADAL" clId="{F522C42A-9009-4679-95F8-012A377343E4}" dt="2022-12-05T09:51:13.293" v="358" actId="2696"/>
        <pc:sldMkLst>
          <pc:docMk/>
          <pc:sldMk cId="1335588089" sldId="345"/>
        </pc:sldMkLst>
      </pc:sldChg>
      <pc:sldChg chg="addSp delSp modSp add mod">
        <pc:chgData name="Fabienne Fux" userId="25e537b8-dc40-4d4a-b76d-a78ea127a9da" providerId="ADAL" clId="{F522C42A-9009-4679-95F8-012A377343E4}" dt="2022-12-06T07:18:35.906" v="1198" actId="207"/>
        <pc:sldMkLst>
          <pc:docMk/>
          <pc:sldMk cId="1995054556" sldId="345"/>
        </pc:sldMkLst>
        <pc:spChg chg="mod">
          <ac:chgData name="Fabienne Fux" userId="25e537b8-dc40-4d4a-b76d-a78ea127a9da" providerId="ADAL" clId="{F522C42A-9009-4679-95F8-012A377343E4}" dt="2022-12-05T10:24:54.384" v="658" actId="20577"/>
          <ac:spMkLst>
            <pc:docMk/>
            <pc:sldMk cId="1995054556" sldId="345"/>
            <ac:spMk id="3" creationId="{7B5FD6FA-612B-3D77-55EB-37E2DEFA4B0A}"/>
          </ac:spMkLst>
        </pc:spChg>
        <pc:spChg chg="add del mod">
          <ac:chgData name="Fabienne Fux" userId="25e537b8-dc40-4d4a-b76d-a78ea127a9da" providerId="ADAL" clId="{F522C42A-9009-4679-95F8-012A377343E4}" dt="2022-12-05T10:00:32.983" v="465" actId="478"/>
          <ac:spMkLst>
            <pc:docMk/>
            <pc:sldMk cId="1995054556" sldId="345"/>
            <ac:spMk id="4" creationId="{2C00046A-791E-E3DE-BE7E-5BEFEDEC9750}"/>
          </ac:spMkLst>
        </pc:spChg>
        <pc:spChg chg="add del mod topLvl">
          <ac:chgData name="Fabienne Fux" userId="25e537b8-dc40-4d4a-b76d-a78ea127a9da" providerId="ADAL" clId="{F522C42A-9009-4679-95F8-012A377343E4}" dt="2022-12-05T10:08:03.614" v="520" actId="478"/>
          <ac:spMkLst>
            <pc:docMk/>
            <pc:sldMk cId="1995054556" sldId="345"/>
            <ac:spMk id="5" creationId="{FDD4092F-01CD-0252-1280-C484A213D14F}"/>
          </ac:spMkLst>
        </pc:spChg>
        <pc:spChg chg="add del">
          <ac:chgData name="Fabienne Fux" userId="25e537b8-dc40-4d4a-b76d-a78ea127a9da" providerId="ADAL" clId="{F522C42A-9009-4679-95F8-012A377343E4}" dt="2022-12-05T10:01:51.502" v="472" actId="478"/>
          <ac:spMkLst>
            <pc:docMk/>
            <pc:sldMk cId="1995054556" sldId="345"/>
            <ac:spMk id="6" creationId="{B5B153CF-DA06-C452-DF36-C73CC7789B12}"/>
          </ac:spMkLst>
        </pc:spChg>
        <pc:spChg chg="add del mod">
          <ac:chgData name="Fabienne Fux" userId="25e537b8-dc40-4d4a-b76d-a78ea127a9da" providerId="ADAL" clId="{F522C42A-9009-4679-95F8-012A377343E4}" dt="2022-12-05T10:02:09.054" v="474" actId="478"/>
          <ac:spMkLst>
            <pc:docMk/>
            <pc:sldMk cId="1995054556" sldId="345"/>
            <ac:spMk id="8" creationId="{A6403BB6-731D-EDFA-D5FC-DDB53D858986}"/>
          </ac:spMkLst>
        </pc:spChg>
        <pc:spChg chg="add del mod ord topLvl">
          <ac:chgData name="Fabienne Fux" userId="25e537b8-dc40-4d4a-b76d-a78ea127a9da" providerId="ADAL" clId="{F522C42A-9009-4679-95F8-012A377343E4}" dt="2022-12-05T10:08:05.558" v="521" actId="478"/>
          <ac:spMkLst>
            <pc:docMk/>
            <pc:sldMk cId="1995054556" sldId="345"/>
            <ac:spMk id="9" creationId="{7CD66412-E598-9401-7430-A9C9C7B0AD06}"/>
          </ac:spMkLst>
        </pc:spChg>
        <pc:spChg chg="add del mod">
          <ac:chgData name="Fabienne Fux" userId="25e537b8-dc40-4d4a-b76d-a78ea127a9da" providerId="ADAL" clId="{F522C42A-9009-4679-95F8-012A377343E4}" dt="2022-12-05T10:10:17.879" v="547" actId="21"/>
          <ac:spMkLst>
            <pc:docMk/>
            <pc:sldMk cId="1995054556" sldId="345"/>
            <ac:spMk id="11" creationId="{B6F6EA59-ECED-3B52-AEFE-4B1609B92320}"/>
          </ac:spMkLst>
        </pc:spChg>
        <pc:spChg chg="mod">
          <ac:chgData name="Fabienne Fux" userId="25e537b8-dc40-4d4a-b76d-a78ea127a9da" providerId="ADAL" clId="{F522C42A-9009-4679-95F8-012A377343E4}" dt="2022-12-05T10:23:00.322" v="597" actId="1076"/>
          <ac:spMkLst>
            <pc:docMk/>
            <pc:sldMk cId="1995054556" sldId="345"/>
            <ac:spMk id="13" creationId="{6645FEC2-2BDD-B39E-2027-7E06C023AB54}"/>
          </ac:spMkLst>
        </pc:spChg>
        <pc:spChg chg="mod">
          <ac:chgData name="Fabienne Fux" userId="25e537b8-dc40-4d4a-b76d-a78ea127a9da" providerId="ADAL" clId="{F522C42A-9009-4679-95F8-012A377343E4}" dt="2022-12-05T13:52:02.729" v="1182" actId="14826"/>
          <ac:spMkLst>
            <pc:docMk/>
            <pc:sldMk cId="1995054556" sldId="345"/>
            <ac:spMk id="14" creationId="{0E0FC988-9135-9DA9-9F97-A156D44C4752}"/>
          </ac:spMkLst>
        </pc:spChg>
        <pc:spChg chg="mod">
          <ac:chgData name="Fabienne Fux" userId="25e537b8-dc40-4d4a-b76d-a78ea127a9da" providerId="ADAL" clId="{F522C42A-9009-4679-95F8-012A377343E4}" dt="2022-12-05T10:08:10.756" v="523"/>
          <ac:spMkLst>
            <pc:docMk/>
            <pc:sldMk cId="1995054556" sldId="345"/>
            <ac:spMk id="16" creationId="{F2278287-5C50-F7F2-B675-5C3F5EA829AC}"/>
          </ac:spMkLst>
        </pc:spChg>
        <pc:spChg chg="mod">
          <ac:chgData name="Fabienne Fux" userId="25e537b8-dc40-4d4a-b76d-a78ea127a9da" providerId="ADAL" clId="{F522C42A-9009-4679-95F8-012A377343E4}" dt="2022-12-05T10:08:10.756" v="523"/>
          <ac:spMkLst>
            <pc:docMk/>
            <pc:sldMk cId="1995054556" sldId="345"/>
            <ac:spMk id="17" creationId="{92B766E9-9706-AA21-F02B-BE173F22DCA7}"/>
          </ac:spMkLst>
        </pc:spChg>
        <pc:spChg chg="mod">
          <ac:chgData name="Fabienne Fux" userId="25e537b8-dc40-4d4a-b76d-a78ea127a9da" providerId="ADAL" clId="{F522C42A-9009-4679-95F8-012A377343E4}" dt="2022-12-05T10:08:11.277" v="524"/>
          <ac:spMkLst>
            <pc:docMk/>
            <pc:sldMk cId="1995054556" sldId="345"/>
            <ac:spMk id="19" creationId="{725E34E0-212D-B71E-9438-20245F31ACC8}"/>
          </ac:spMkLst>
        </pc:spChg>
        <pc:spChg chg="mod">
          <ac:chgData name="Fabienne Fux" userId="25e537b8-dc40-4d4a-b76d-a78ea127a9da" providerId="ADAL" clId="{F522C42A-9009-4679-95F8-012A377343E4}" dt="2022-12-05T10:08:11.277" v="524"/>
          <ac:spMkLst>
            <pc:docMk/>
            <pc:sldMk cId="1995054556" sldId="345"/>
            <ac:spMk id="20" creationId="{1B50107A-1FF9-CF8A-A5E1-F591DCB44631}"/>
          </ac:spMkLst>
        </pc:spChg>
        <pc:spChg chg="mod">
          <ac:chgData name="Fabienne Fux" userId="25e537b8-dc40-4d4a-b76d-a78ea127a9da" providerId="ADAL" clId="{F522C42A-9009-4679-95F8-012A377343E4}" dt="2022-12-05T10:08:19.342" v="527"/>
          <ac:spMkLst>
            <pc:docMk/>
            <pc:sldMk cId="1995054556" sldId="345"/>
            <ac:spMk id="22" creationId="{58EFD89B-A6DA-2D28-91AE-B2C71FCDCF2F}"/>
          </ac:spMkLst>
        </pc:spChg>
        <pc:spChg chg="mod">
          <ac:chgData name="Fabienne Fux" userId="25e537b8-dc40-4d4a-b76d-a78ea127a9da" providerId="ADAL" clId="{F522C42A-9009-4679-95F8-012A377343E4}" dt="2022-12-05T10:08:19.342" v="527"/>
          <ac:spMkLst>
            <pc:docMk/>
            <pc:sldMk cId="1995054556" sldId="345"/>
            <ac:spMk id="23" creationId="{5B2AF50A-23E8-A766-538B-E1954FEAED2A}"/>
          </ac:spMkLst>
        </pc:spChg>
        <pc:spChg chg="mod">
          <ac:chgData name="Fabienne Fux" userId="25e537b8-dc40-4d4a-b76d-a78ea127a9da" providerId="ADAL" clId="{F522C42A-9009-4679-95F8-012A377343E4}" dt="2022-12-05T10:08:27.893" v="529"/>
          <ac:spMkLst>
            <pc:docMk/>
            <pc:sldMk cId="1995054556" sldId="345"/>
            <ac:spMk id="25" creationId="{26FE4C32-1DF3-C482-B873-91325FA24029}"/>
          </ac:spMkLst>
        </pc:spChg>
        <pc:spChg chg="mod">
          <ac:chgData name="Fabienne Fux" userId="25e537b8-dc40-4d4a-b76d-a78ea127a9da" providerId="ADAL" clId="{F522C42A-9009-4679-95F8-012A377343E4}" dt="2022-12-05T10:08:27.893" v="529"/>
          <ac:spMkLst>
            <pc:docMk/>
            <pc:sldMk cId="1995054556" sldId="345"/>
            <ac:spMk id="26" creationId="{CC9C04EF-30B0-663E-4A24-DD77B99DBB9E}"/>
          </ac:spMkLst>
        </pc:spChg>
        <pc:spChg chg="mod">
          <ac:chgData name="Fabienne Fux" userId="25e537b8-dc40-4d4a-b76d-a78ea127a9da" providerId="ADAL" clId="{F522C42A-9009-4679-95F8-012A377343E4}" dt="2022-12-05T10:08:27.893" v="529"/>
          <ac:spMkLst>
            <pc:docMk/>
            <pc:sldMk cId="1995054556" sldId="345"/>
            <ac:spMk id="28" creationId="{2A65CE7C-54A6-C7BF-F4A4-19F4183D278D}"/>
          </ac:spMkLst>
        </pc:spChg>
        <pc:spChg chg="mod">
          <ac:chgData name="Fabienne Fux" userId="25e537b8-dc40-4d4a-b76d-a78ea127a9da" providerId="ADAL" clId="{F522C42A-9009-4679-95F8-012A377343E4}" dt="2022-12-05T10:08:27.893" v="529"/>
          <ac:spMkLst>
            <pc:docMk/>
            <pc:sldMk cId="1995054556" sldId="345"/>
            <ac:spMk id="29" creationId="{8E8C4FDD-16FD-1122-EF31-55A922B03FEF}"/>
          </ac:spMkLst>
        </pc:spChg>
        <pc:spChg chg="mod">
          <ac:chgData name="Fabienne Fux" userId="25e537b8-dc40-4d4a-b76d-a78ea127a9da" providerId="ADAL" clId="{F522C42A-9009-4679-95F8-012A377343E4}" dt="2022-12-05T10:08:27.893" v="529"/>
          <ac:spMkLst>
            <pc:docMk/>
            <pc:sldMk cId="1995054556" sldId="345"/>
            <ac:spMk id="31" creationId="{DC7686F7-795F-FDC1-DEFD-6D3A2B13345B}"/>
          </ac:spMkLst>
        </pc:spChg>
        <pc:spChg chg="mod">
          <ac:chgData name="Fabienne Fux" userId="25e537b8-dc40-4d4a-b76d-a78ea127a9da" providerId="ADAL" clId="{F522C42A-9009-4679-95F8-012A377343E4}" dt="2022-12-05T10:08:27.893" v="529"/>
          <ac:spMkLst>
            <pc:docMk/>
            <pc:sldMk cId="1995054556" sldId="345"/>
            <ac:spMk id="32" creationId="{4042ADA3-BBC9-4BEC-A50B-BEA9E430B2AD}"/>
          </ac:spMkLst>
        </pc:spChg>
        <pc:spChg chg="mod">
          <ac:chgData name="Fabienne Fux" userId="25e537b8-dc40-4d4a-b76d-a78ea127a9da" providerId="ADAL" clId="{F522C42A-9009-4679-95F8-012A377343E4}" dt="2022-12-05T10:08:27.893" v="529"/>
          <ac:spMkLst>
            <pc:docMk/>
            <pc:sldMk cId="1995054556" sldId="345"/>
            <ac:spMk id="34" creationId="{C7486067-5B01-0DDD-BFF9-71A54403CDCD}"/>
          </ac:spMkLst>
        </pc:spChg>
        <pc:spChg chg="mod">
          <ac:chgData name="Fabienne Fux" userId="25e537b8-dc40-4d4a-b76d-a78ea127a9da" providerId="ADAL" clId="{F522C42A-9009-4679-95F8-012A377343E4}" dt="2022-12-05T10:08:27.893" v="529"/>
          <ac:spMkLst>
            <pc:docMk/>
            <pc:sldMk cId="1995054556" sldId="345"/>
            <ac:spMk id="35" creationId="{4EA183E8-D2C9-270D-2654-0A44864F344B}"/>
          </ac:spMkLst>
        </pc:spChg>
        <pc:spChg chg="add mod">
          <ac:chgData name="Fabienne Fux" userId="25e537b8-dc40-4d4a-b76d-a78ea127a9da" providerId="ADAL" clId="{F522C42A-9009-4679-95F8-012A377343E4}" dt="2022-12-05T10:26:43.539" v="786" actId="1076"/>
          <ac:spMkLst>
            <pc:docMk/>
            <pc:sldMk cId="1995054556" sldId="345"/>
            <ac:spMk id="36" creationId="{CD85EEFA-DDD4-C553-AB82-F8F33C1D3742}"/>
          </ac:spMkLst>
        </pc:spChg>
        <pc:spChg chg="mod">
          <ac:chgData name="Fabienne Fux" userId="25e537b8-dc40-4d4a-b76d-a78ea127a9da" providerId="ADAL" clId="{F522C42A-9009-4679-95F8-012A377343E4}" dt="2022-12-05T10:19:41.444" v="556"/>
          <ac:spMkLst>
            <pc:docMk/>
            <pc:sldMk cId="1995054556" sldId="345"/>
            <ac:spMk id="38" creationId="{C62E3F72-3BA3-37C7-CCD8-8E550927ECB0}"/>
          </ac:spMkLst>
        </pc:spChg>
        <pc:spChg chg="mod">
          <ac:chgData name="Fabienne Fux" userId="25e537b8-dc40-4d4a-b76d-a78ea127a9da" providerId="ADAL" clId="{F522C42A-9009-4679-95F8-012A377343E4}" dt="2022-12-05T10:19:41.444" v="556"/>
          <ac:spMkLst>
            <pc:docMk/>
            <pc:sldMk cId="1995054556" sldId="345"/>
            <ac:spMk id="39" creationId="{88A2DC9A-9817-CCBB-028A-92DBAFB12E0D}"/>
          </ac:spMkLst>
        </pc:spChg>
        <pc:spChg chg="mod">
          <ac:chgData name="Fabienne Fux" userId="25e537b8-dc40-4d4a-b76d-a78ea127a9da" providerId="ADAL" clId="{F522C42A-9009-4679-95F8-012A377343E4}" dt="2022-12-05T10:19:45.557" v="558"/>
          <ac:spMkLst>
            <pc:docMk/>
            <pc:sldMk cId="1995054556" sldId="345"/>
            <ac:spMk id="41" creationId="{CAB910EC-34E0-AA84-16CA-652BE7E66623}"/>
          </ac:spMkLst>
        </pc:spChg>
        <pc:spChg chg="mod">
          <ac:chgData name="Fabienne Fux" userId="25e537b8-dc40-4d4a-b76d-a78ea127a9da" providerId="ADAL" clId="{F522C42A-9009-4679-95F8-012A377343E4}" dt="2022-12-05T10:19:45.557" v="558"/>
          <ac:spMkLst>
            <pc:docMk/>
            <pc:sldMk cId="1995054556" sldId="345"/>
            <ac:spMk id="42" creationId="{CEF10389-B552-A9E8-064F-84A269375E63}"/>
          </ac:spMkLst>
        </pc:spChg>
        <pc:spChg chg="mod">
          <ac:chgData name="Fabienne Fux" userId="25e537b8-dc40-4d4a-b76d-a78ea127a9da" providerId="ADAL" clId="{F522C42A-9009-4679-95F8-012A377343E4}" dt="2022-12-05T10:19:49.107" v="560"/>
          <ac:spMkLst>
            <pc:docMk/>
            <pc:sldMk cId="1995054556" sldId="345"/>
            <ac:spMk id="44" creationId="{C30169EF-FC6B-B359-2234-1E76B25A02E1}"/>
          </ac:spMkLst>
        </pc:spChg>
        <pc:spChg chg="mod">
          <ac:chgData name="Fabienne Fux" userId="25e537b8-dc40-4d4a-b76d-a78ea127a9da" providerId="ADAL" clId="{F522C42A-9009-4679-95F8-012A377343E4}" dt="2022-12-05T10:19:49.107" v="560"/>
          <ac:spMkLst>
            <pc:docMk/>
            <pc:sldMk cId="1995054556" sldId="345"/>
            <ac:spMk id="45" creationId="{97E0B6FD-493C-255E-5740-AE687AEDCC47}"/>
          </ac:spMkLst>
        </pc:spChg>
        <pc:spChg chg="mod">
          <ac:chgData name="Fabienne Fux" userId="25e537b8-dc40-4d4a-b76d-a78ea127a9da" providerId="ADAL" clId="{F522C42A-9009-4679-95F8-012A377343E4}" dt="2022-12-05T10:19:52.710" v="562"/>
          <ac:spMkLst>
            <pc:docMk/>
            <pc:sldMk cId="1995054556" sldId="345"/>
            <ac:spMk id="47" creationId="{BC25EBF3-131E-8278-71F8-C531D0C22A4D}"/>
          </ac:spMkLst>
        </pc:spChg>
        <pc:spChg chg="mod">
          <ac:chgData name="Fabienne Fux" userId="25e537b8-dc40-4d4a-b76d-a78ea127a9da" providerId="ADAL" clId="{F522C42A-9009-4679-95F8-012A377343E4}" dt="2022-12-05T10:19:52.710" v="562"/>
          <ac:spMkLst>
            <pc:docMk/>
            <pc:sldMk cId="1995054556" sldId="345"/>
            <ac:spMk id="48" creationId="{23C970F0-6007-7E90-04A2-26DAC0C9B652}"/>
          </ac:spMkLst>
        </pc:spChg>
        <pc:spChg chg="mod">
          <ac:chgData name="Fabienne Fux" userId="25e537b8-dc40-4d4a-b76d-a78ea127a9da" providerId="ADAL" clId="{F522C42A-9009-4679-95F8-012A377343E4}" dt="2022-12-05T10:19:57.221" v="564"/>
          <ac:spMkLst>
            <pc:docMk/>
            <pc:sldMk cId="1995054556" sldId="345"/>
            <ac:spMk id="50" creationId="{24F71184-FD6F-9A7A-E390-E6500EF8AAA6}"/>
          </ac:spMkLst>
        </pc:spChg>
        <pc:spChg chg="mod">
          <ac:chgData name="Fabienne Fux" userId="25e537b8-dc40-4d4a-b76d-a78ea127a9da" providerId="ADAL" clId="{F522C42A-9009-4679-95F8-012A377343E4}" dt="2022-12-05T10:19:57.221" v="564"/>
          <ac:spMkLst>
            <pc:docMk/>
            <pc:sldMk cId="1995054556" sldId="345"/>
            <ac:spMk id="51" creationId="{E4304A17-7679-B95B-BE1E-2F4FB9ACCFE2}"/>
          </ac:spMkLst>
        </pc:spChg>
        <pc:spChg chg="add del mod">
          <ac:chgData name="Fabienne Fux" userId="25e537b8-dc40-4d4a-b76d-a78ea127a9da" providerId="ADAL" clId="{F522C42A-9009-4679-95F8-012A377343E4}" dt="2022-12-05T10:27:17.119" v="839" actId="478"/>
          <ac:spMkLst>
            <pc:docMk/>
            <pc:sldMk cId="1995054556" sldId="345"/>
            <ac:spMk id="53" creationId="{A09BFCA2-AD90-08A9-47AB-1EF65864BBFB}"/>
          </ac:spMkLst>
        </pc:spChg>
        <pc:spChg chg="mod">
          <ac:chgData name="Fabienne Fux" userId="25e537b8-dc40-4d4a-b76d-a78ea127a9da" providerId="ADAL" clId="{F522C42A-9009-4679-95F8-012A377343E4}" dt="2022-12-05T10:26:48.250" v="788" actId="20577"/>
          <ac:spMkLst>
            <pc:docMk/>
            <pc:sldMk cId="1995054556" sldId="345"/>
            <ac:spMk id="56" creationId="{9BA393D4-0504-10EA-1691-BAE1C79C1D4C}"/>
          </ac:spMkLst>
        </pc:spChg>
        <pc:spChg chg="mod">
          <ac:chgData name="Fabienne Fux" userId="25e537b8-dc40-4d4a-b76d-a78ea127a9da" providerId="ADAL" clId="{F522C42A-9009-4679-95F8-012A377343E4}" dt="2022-12-05T10:29:11.138" v="899" actId="14100"/>
          <ac:spMkLst>
            <pc:docMk/>
            <pc:sldMk cId="1995054556" sldId="345"/>
            <ac:spMk id="57" creationId="{7BE392BB-C161-A227-2F43-636301181A22}"/>
          </ac:spMkLst>
        </pc:spChg>
        <pc:spChg chg="mod">
          <ac:chgData name="Fabienne Fux" userId="25e537b8-dc40-4d4a-b76d-a78ea127a9da" providerId="ADAL" clId="{F522C42A-9009-4679-95F8-012A377343E4}" dt="2022-12-05T10:49:59.201" v="1086" actId="14826"/>
          <ac:spMkLst>
            <pc:docMk/>
            <pc:sldMk cId="1995054556" sldId="345"/>
            <ac:spMk id="58" creationId="{49100509-CEC8-8D72-07CF-B7CE8C17CD26}"/>
          </ac:spMkLst>
        </pc:spChg>
        <pc:spChg chg="mod">
          <ac:chgData name="Fabienne Fux" userId="25e537b8-dc40-4d4a-b76d-a78ea127a9da" providerId="ADAL" clId="{F522C42A-9009-4679-95F8-012A377343E4}" dt="2022-12-05T13:55:43.843" v="1186" actId="20577"/>
          <ac:spMkLst>
            <pc:docMk/>
            <pc:sldMk cId="1995054556" sldId="345"/>
            <ac:spMk id="61" creationId="{928733C4-B809-BB32-B110-6F83E6D99ABF}"/>
          </ac:spMkLst>
        </pc:spChg>
        <pc:spChg chg="mod">
          <ac:chgData name="Fabienne Fux" userId="25e537b8-dc40-4d4a-b76d-a78ea127a9da" providerId="ADAL" clId="{F522C42A-9009-4679-95F8-012A377343E4}" dt="2022-12-05T10:29:06.999" v="898" actId="14100"/>
          <ac:spMkLst>
            <pc:docMk/>
            <pc:sldMk cId="1995054556" sldId="345"/>
            <ac:spMk id="62" creationId="{00C4E1C3-D00B-F1AA-2F28-27652C34C43C}"/>
          </ac:spMkLst>
        </pc:spChg>
        <pc:spChg chg="mod">
          <ac:chgData name="Fabienne Fux" userId="25e537b8-dc40-4d4a-b76d-a78ea127a9da" providerId="ADAL" clId="{F522C42A-9009-4679-95F8-012A377343E4}" dt="2022-12-05T11:11:42.430" v="1091" actId="14826"/>
          <ac:spMkLst>
            <pc:docMk/>
            <pc:sldMk cId="1995054556" sldId="345"/>
            <ac:spMk id="63" creationId="{461A58A5-9C3A-9B25-887A-FAACEAFE8312}"/>
          </ac:spMkLst>
        </pc:spChg>
        <pc:spChg chg="mod">
          <ac:chgData name="Fabienne Fux" userId="25e537b8-dc40-4d4a-b76d-a78ea127a9da" providerId="ADAL" clId="{F522C42A-9009-4679-95F8-012A377343E4}" dt="2022-12-05T10:31:12.136" v="1020" actId="20577"/>
          <ac:spMkLst>
            <pc:docMk/>
            <pc:sldMk cId="1995054556" sldId="345"/>
            <ac:spMk id="66" creationId="{DDB5B717-C89D-A8A1-10E8-0FF783BE2E61}"/>
          </ac:spMkLst>
        </pc:spChg>
        <pc:spChg chg="mod">
          <ac:chgData name="Fabienne Fux" userId="25e537b8-dc40-4d4a-b76d-a78ea127a9da" providerId="ADAL" clId="{F522C42A-9009-4679-95F8-012A377343E4}" dt="2022-12-05T10:23:25.181" v="603"/>
          <ac:spMkLst>
            <pc:docMk/>
            <pc:sldMk cId="1995054556" sldId="345"/>
            <ac:spMk id="67" creationId="{9B295986-5A4D-8EC0-2239-502892F2C2DB}"/>
          </ac:spMkLst>
        </pc:spChg>
        <pc:spChg chg="mod">
          <ac:chgData name="Fabienne Fux" userId="25e537b8-dc40-4d4a-b76d-a78ea127a9da" providerId="ADAL" clId="{F522C42A-9009-4679-95F8-012A377343E4}" dt="2022-12-05T11:07:14.899" v="1090" actId="14826"/>
          <ac:spMkLst>
            <pc:docMk/>
            <pc:sldMk cId="1995054556" sldId="345"/>
            <ac:spMk id="68" creationId="{B9A063B0-3A3D-42F6-6638-A4C49E6ECDB8}"/>
          </ac:spMkLst>
        </pc:spChg>
        <pc:spChg chg="mod">
          <ac:chgData name="Fabienne Fux" userId="25e537b8-dc40-4d4a-b76d-a78ea127a9da" providerId="ADAL" clId="{F522C42A-9009-4679-95F8-012A377343E4}" dt="2022-12-05T10:28:49.024" v="893" actId="1076"/>
          <ac:spMkLst>
            <pc:docMk/>
            <pc:sldMk cId="1995054556" sldId="345"/>
            <ac:spMk id="71" creationId="{F37E9FE9-31CF-922F-EA44-236E27A0588F}"/>
          </ac:spMkLst>
        </pc:spChg>
        <pc:spChg chg="mod">
          <ac:chgData name="Fabienne Fux" userId="25e537b8-dc40-4d4a-b76d-a78ea127a9da" providerId="ADAL" clId="{F522C42A-9009-4679-95F8-012A377343E4}" dt="2022-12-05T10:28:55.322" v="894" actId="14100"/>
          <ac:spMkLst>
            <pc:docMk/>
            <pc:sldMk cId="1995054556" sldId="345"/>
            <ac:spMk id="72" creationId="{A203BF70-0DE8-458F-A7A7-8C9D6A1B4392}"/>
          </ac:spMkLst>
        </pc:spChg>
        <pc:spChg chg="mod">
          <ac:chgData name="Fabienne Fux" userId="25e537b8-dc40-4d4a-b76d-a78ea127a9da" providerId="ADAL" clId="{F522C42A-9009-4679-95F8-012A377343E4}" dt="2022-12-05T13:41:05.969" v="1180" actId="14826"/>
          <ac:spMkLst>
            <pc:docMk/>
            <pc:sldMk cId="1995054556" sldId="345"/>
            <ac:spMk id="73" creationId="{941BBF16-0E0B-C786-85A4-FD9041B57DE7}"/>
          </ac:spMkLst>
        </pc:spChg>
        <pc:spChg chg="mod">
          <ac:chgData name="Fabienne Fux" userId="25e537b8-dc40-4d4a-b76d-a78ea127a9da" providerId="ADAL" clId="{F522C42A-9009-4679-95F8-012A377343E4}" dt="2022-12-05T10:28:26.860" v="869"/>
          <ac:spMkLst>
            <pc:docMk/>
            <pc:sldMk cId="1995054556" sldId="345"/>
            <ac:spMk id="76" creationId="{1ED3F0B1-0F6D-AF70-45BF-7B84354DBBDC}"/>
          </ac:spMkLst>
        </pc:spChg>
        <pc:spChg chg="mod">
          <ac:chgData name="Fabienne Fux" userId="25e537b8-dc40-4d4a-b76d-a78ea127a9da" providerId="ADAL" clId="{F522C42A-9009-4679-95F8-012A377343E4}" dt="2022-12-05T10:23:39.453" v="605"/>
          <ac:spMkLst>
            <pc:docMk/>
            <pc:sldMk cId="1995054556" sldId="345"/>
            <ac:spMk id="77" creationId="{DF3B899E-88A3-0586-CE9D-88332BE5D5E9}"/>
          </ac:spMkLst>
        </pc:spChg>
        <pc:spChg chg="mod">
          <ac:chgData name="Fabienne Fux" userId="25e537b8-dc40-4d4a-b76d-a78ea127a9da" providerId="ADAL" clId="{F522C42A-9009-4679-95F8-012A377343E4}" dt="2022-12-05T11:04:58.024" v="1089" actId="14826"/>
          <ac:spMkLst>
            <pc:docMk/>
            <pc:sldMk cId="1995054556" sldId="345"/>
            <ac:spMk id="78" creationId="{78BAFD1A-71D8-A881-5A97-9B46A2CFE0FA}"/>
          </ac:spMkLst>
        </pc:spChg>
        <pc:spChg chg="mod">
          <ac:chgData name="Fabienne Fux" userId="25e537b8-dc40-4d4a-b76d-a78ea127a9da" providerId="ADAL" clId="{F522C42A-9009-4679-95F8-012A377343E4}" dt="2022-12-05T10:27:12.511" v="836" actId="20577"/>
          <ac:spMkLst>
            <pc:docMk/>
            <pc:sldMk cId="1995054556" sldId="345"/>
            <ac:spMk id="81" creationId="{85A6FC7C-CC4F-3B74-3F99-E2860DBF30E8}"/>
          </ac:spMkLst>
        </pc:spChg>
        <pc:spChg chg="mod">
          <ac:chgData name="Fabienne Fux" userId="25e537b8-dc40-4d4a-b76d-a78ea127a9da" providerId="ADAL" clId="{F522C42A-9009-4679-95F8-012A377343E4}" dt="2022-12-05T10:23:39.453" v="605"/>
          <ac:spMkLst>
            <pc:docMk/>
            <pc:sldMk cId="1995054556" sldId="345"/>
            <ac:spMk id="82" creationId="{0C8C07C4-D635-F818-97DE-D2A752B8CB20}"/>
          </ac:spMkLst>
        </pc:spChg>
        <pc:spChg chg="mod">
          <ac:chgData name="Fabienne Fux" userId="25e537b8-dc40-4d4a-b76d-a78ea127a9da" providerId="ADAL" clId="{F522C42A-9009-4679-95F8-012A377343E4}" dt="2022-12-05T10:54:08.360" v="1087" actId="14826"/>
          <ac:spMkLst>
            <pc:docMk/>
            <pc:sldMk cId="1995054556" sldId="345"/>
            <ac:spMk id="83" creationId="{D50CDBAC-2891-A171-19F8-616D678BC375}"/>
          </ac:spMkLst>
        </pc:spChg>
        <pc:spChg chg="mod">
          <ac:chgData name="Fabienne Fux" userId="25e537b8-dc40-4d4a-b76d-a78ea127a9da" providerId="ADAL" clId="{F522C42A-9009-4679-95F8-012A377343E4}" dt="2022-12-05T13:37:54.955" v="1177" actId="313"/>
          <ac:spMkLst>
            <pc:docMk/>
            <pc:sldMk cId="1995054556" sldId="345"/>
            <ac:spMk id="86" creationId="{A1D70301-E35B-6C19-C160-7FEA67D3C2EA}"/>
          </ac:spMkLst>
        </pc:spChg>
        <pc:spChg chg="mod">
          <ac:chgData name="Fabienne Fux" userId="25e537b8-dc40-4d4a-b76d-a78ea127a9da" providerId="ADAL" clId="{F522C42A-9009-4679-95F8-012A377343E4}" dt="2022-12-05T10:28:03.258" v="861" actId="1076"/>
          <ac:spMkLst>
            <pc:docMk/>
            <pc:sldMk cId="1995054556" sldId="345"/>
            <ac:spMk id="87" creationId="{83C37D89-F03F-559E-0D1B-14E3ADE7F218}"/>
          </ac:spMkLst>
        </pc:spChg>
        <pc:spChg chg="mod">
          <ac:chgData name="Fabienne Fux" userId="25e537b8-dc40-4d4a-b76d-a78ea127a9da" providerId="ADAL" clId="{F522C42A-9009-4679-95F8-012A377343E4}" dt="2022-12-05T13:38:03.866" v="1178" actId="14826"/>
          <ac:spMkLst>
            <pc:docMk/>
            <pc:sldMk cId="1995054556" sldId="345"/>
            <ac:spMk id="88" creationId="{6A4938A1-F471-A8C5-D590-EADF5FCCB03F}"/>
          </ac:spMkLst>
        </pc:spChg>
        <pc:spChg chg="mod">
          <ac:chgData name="Fabienne Fux" userId="25e537b8-dc40-4d4a-b76d-a78ea127a9da" providerId="ADAL" clId="{F522C42A-9009-4679-95F8-012A377343E4}" dt="2022-12-05T10:27:40.692" v="851"/>
          <ac:spMkLst>
            <pc:docMk/>
            <pc:sldMk cId="1995054556" sldId="345"/>
            <ac:spMk id="91" creationId="{8766C798-355A-A4F8-EECB-F43DC85557D5}"/>
          </ac:spMkLst>
        </pc:spChg>
        <pc:spChg chg="mod">
          <ac:chgData name="Fabienne Fux" userId="25e537b8-dc40-4d4a-b76d-a78ea127a9da" providerId="ADAL" clId="{F522C42A-9009-4679-95F8-012A377343E4}" dt="2022-12-05T10:27:40.692" v="851"/>
          <ac:spMkLst>
            <pc:docMk/>
            <pc:sldMk cId="1995054556" sldId="345"/>
            <ac:spMk id="92" creationId="{7E0EEF6B-1B3A-7411-96C1-C3015E3DC75C}"/>
          </ac:spMkLst>
        </pc:spChg>
        <pc:spChg chg="mod">
          <ac:chgData name="Fabienne Fux" userId="25e537b8-dc40-4d4a-b76d-a78ea127a9da" providerId="ADAL" clId="{F522C42A-9009-4679-95F8-012A377343E4}" dt="2022-12-05T10:27:40.692" v="851"/>
          <ac:spMkLst>
            <pc:docMk/>
            <pc:sldMk cId="1995054556" sldId="345"/>
            <ac:spMk id="93" creationId="{A0644A3D-9288-7461-15B5-96EDA35B2039}"/>
          </ac:spMkLst>
        </pc:spChg>
        <pc:spChg chg="mod">
          <ac:chgData name="Fabienne Fux" userId="25e537b8-dc40-4d4a-b76d-a78ea127a9da" providerId="ADAL" clId="{F522C42A-9009-4679-95F8-012A377343E4}" dt="2022-12-05T10:27:40.692" v="851"/>
          <ac:spMkLst>
            <pc:docMk/>
            <pc:sldMk cId="1995054556" sldId="345"/>
            <ac:spMk id="96" creationId="{4AE9D4AC-AAB1-6DFB-2835-E37E269715BB}"/>
          </ac:spMkLst>
        </pc:spChg>
        <pc:spChg chg="mod">
          <ac:chgData name="Fabienne Fux" userId="25e537b8-dc40-4d4a-b76d-a78ea127a9da" providerId="ADAL" clId="{F522C42A-9009-4679-95F8-012A377343E4}" dt="2022-12-05T10:27:40.692" v="851"/>
          <ac:spMkLst>
            <pc:docMk/>
            <pc:sldMk cId="1995054556" sldId="345"/>
            <ac:spMk id="97" creationId="{837E4A08-8C77-8DCC-2BD9-C809F6BEBF8C}"/>
          </ac:spMkLst>
        </pc:spChg>
        <pc:spChg chg="mod">
          <ac:chgData name="Fabienne Fux" userId="25e537b8-dc40-4d4a-b76d-a78ea127a9da" providerId="ADAL" clId="{F522C42A-9009-4679-95F8-012A377343E4}" dt="2022-12-05T10:27:40.692" v="851"/>
          <ac:spMkLst>
            <pc:docMk/>
            <pc:sldMk cId="1995054556" sldId="345"/>
            <ac:spMk id="98" creationId="{25A505FE-C5E5-875C-65AD-485CC0BADE5D}"/>
          </ac:spMkLst>
        </pc:spChg>
        <pc:spChg chg="mod">
          <ac:chgData name="Fabienne Fux" userId="25e537b8-dc40-4d4a-b76d-a78ea127a9da" providerId="ADAL" clId="{F522C42A-9009-4679-95F8-012A377343E4}" dt="2022-12-05T10:27:40.692" v="851"/>
          <ac:spMkLst>
            <pc:docMk/>
            <pc:sldMk cId="1995054556" sldId="345"/>
            <ac:spMk id="101" creationId="{943BECFD-DF0D-4A06-2673-CCFD802C53BF}"/>
          </ac:spMkLst>
        </pc:spChg>
        <pc:spChg chg="mod">
          <ac:chgData name="Fabienne Fux" userId="25e537b8-dc40-4d4a-b76d-a78ea127a9da" providerId="ADAL" clId="{F522C42A-9009-4679-95F8-012A377343E4}" dt="2022-12-05T10:27:40.692" v="851"/>
          <ac:spMkLst>
            <pc:docMk/>
            <pc:sldMk cId="1995054556" sldId="345"/>
            <ac:spMk id="102" creationId="{B2176804-4D77-7414-44FA-4858E8DB5571}"/>
          </ac:spMkLst>
        </pc:spChg>
        <pc:spChg chg="mod">
          <ac:chgData name="Fabienne Fux" userId="25e537b8-dc40-4d4a-b76d-a78ea127a9da" providerId="ADAL" clId="{F522C42A-9009-4679-95F8-012A377343E4}" dt="2022-12-05T10:27:40.692" v="851"/>
          <ac:spMkLst>
            <pc:docMk/>
            <pc:sldMk cId="1995054556" sldId="345"/>
            <ac:spMk id="103" creationId="{BE6DB34B-E735-C2F3-837E-9F75E4598BB9}"/>
          </ac:spMkLst>
        </pc:spChg>
        <pc:spChg chg="mod">
          <ac:chgData name="Fabienne Fux" userId="25e537b8-dc40-4d4a-b76d-a78ea127a9da" providerId="ADAL" clId="{F522C42A-9009-4679-95F8-012A377343E4}" dt="2022-12-05T10:27:40.692" v="851"/>
          <ac:spMkLst>
            <pc:docMk/>
            <pc:sldMk cId="1995054556" sldId="345"/>
            <ac:spMk id="106" creationId="{396F0BD0-F57B-208F-3E66-6D9A3BB0E6CB}"/>
          </ac:spMkLst>
        </pc:spChg>
        <pc:spChg chg="mod">
          <ac:chgData name="Fabienne Fux" userId="25e537b8-dc40-4d4a-b76d-a78ea127a9da" providerId="ADAL" clId="{F522C42A-9009-4679-95F8-012A377343E4}" dt="2022-12-05T10:27:40.692" v="851"/>
          <ac:spMkLst>
            <pc:docMk/>
            <pc:sldMk cId="1995054556" sldId="345"/>
            <ac:spMk id="107" creationId="{A5224913-6825-6A43-DF80-682D6916712C}"/>
          </ac:spMkLst>
        </pc:spChg>
        <pc:spChg chg="mod">
          <ac:chgData name="Fabienne Fux" userId="25e537b8-dc40-4d4a-b76d-a78ea127a9da" providerId="ADAL" clId="{F522C42A-9009-4679-95F8-012A377343E4}" dt="2022-12-05T10:27:40.692" v="851"/>
          <ac:spMkLst>
            <pc:docMk/>
            <pc:sldMk cId="1995054556" sldId="345"/>
            <ac:spMk id="108" creationId="{5B3354E0-6597-3835-F256-A57A6A9606B8}"/>
          </ac:spMkLst>
        </pc:spChg>
        <pc:spChg chg="mod">
          <ac:chgData name="Fabienne Fux" userId="25e537b8-dc40-4d4a-b76d-a78ea127a9da" providerId="ADAL" clId="{F522C42A-9009-4679-95F8-012A377343E4}" dt="2022-12-05T10:31:01.624" v="1017" actId="14100"/>
          <ac:spMkLst>
            <pc:docMk/>
            <pc:sldMk cId="1995054556" sldId="345"/>
            <ac:spMk id="111" creationId="{FEE957A4-86F8-4705-5CBF-5D61D4DFE09B}"/>
          </ac:spMkLst>
        </pc:spChg>
        <pc:spChg chg="mod">
          <ac:chgData name="Fabienne Fux" userId="25e537b8-dc40-4d4a-b76d-a78ea127a9da" providerId="ADAL" clId="{F522C42A-9009-4679-95F8-012A377343E4}" dt="2022-12-05T10:31:03.947" v="1018" actId="14100"/>
          <ac:spMkLst>
            <pc:docMk/>
            <pc:sldMk cId="1995054556" sldId="345"/>
            <ac:spMk id="112" creationId="{E92EED98-1D84-6DA5-6B81-98DA889675E8}"/>
          </ac:spMkLst>
        </pc:spChg>
        <pc:spChg chg="mod">
          <ac:chgData name="Fabienne Fux" userId="25e537b8-dc40-4d4a-b76d-a78ea127a9da" providerId="ADAL" clId="{F522C42A-9009-4679-95F8-012A377343E4}" dt="2022-12-05T13:45:21.873" v="1181" actId="14826"/>
          <ac:spMkLst>
            <pc:docMk/>
            <pc:sldMk cId="1995054556" sldId="345"/>
            <ac:spMk id="113" creationId="{7210ED74-E7B7-B9E5-2B5C-90C0F2163025}"/>
          </ac:spMkLst>
        </pc:spChg>
        <pc:spChg chg="mod">
          <ac:chgData name="Fabienne Fux" userId="25e537b8-dc40-4d4a-b76d-a78ea127a9da" providerId="ADAL" clId="{F522C42A-9009-4679-95F8-012A377343E4}" dt="2022-12-06T07:18:35.906" v="1198" actId="207"/>
          <ac:spMkLst>
            <pc:docMk/>
            <pc:sldMk cId="1995054556" sldId="345"/>
            <ac:spMk id="116" creationId="{0E76D444-7283-FEFB-C260-0963C76DF084}"/>
          </ac:spMkLst>
        </pc:spChg>
        <pc:spChg chg="mod">
          <ac:chgData name="Fabienne Fux" userId="25e537b8-dc40-4d4a-b76d-a78ea127a9da" providerId="ADAL" clId="{F522C42A-9009-4679-95F8-012A377343E4}" dt="2022-12-05T10:27:56.200" v="856"/>
          <ac:spMkLst>
            <pc:docMk/>
            <pc:sldMk cId="1995054556" sldId="345"/>
            <ac:spMk id="117" creationId="{B2E6E202-0ADA-6065-B1F5-6861F1536843}"/>
          </ac:spMkLst>
        </pc:spChg>
        <pc:spChg chg="mod">
          <ac:chgData name="Fabienne Fux" userId="25e537b8-dc40-4d4a-b76d-a78ea127a9da" providerId="ADAL" clId="{F522C42A-9009-4679-95F8-012A377343E4}" dt="2022-12-05T10:58:52.595" v="1088" actId="14826"/>
          <ac:spMkLst>
            <pc:docMk/>
            <pc:sldMk cId="1995054556" sldId="345"/>
            <ac:spMk id="118" creationId="{5FDA9B15-A378-51BB-76EC-FD8C2040901A}"/>
          </ac:spMkLst>
        </pc:spChg>
        <pc:grpChg chg="add del mod">
          <ac:chgData name="Fabienne Fux" userId="25e537b8-dc40-4d4a-b76d-a78ea127a9da" providerId="ADAL" clId="{F522C42A-9009-4679-95F8-012A377343E4}" dt="2022-12-05T10:08:03.614" v="520" actId="478"/>
          <ac:grpSpMkLst>
            <pc:docMk/>
            <pc:sldMk cId="1995054556" sldId="345"/>
            <ac:grpSpMk id="10" creationId="{D4411AE3-22DC-303E-9372-B1308C780B43}"/>
          </ac:grpSpMkLst>
        </pc:grpChg>
        <pc:grpChg chg="add mod">
          <ac:chgData name="Fabienne Fux" userId="25e537b8-dc40-4d4a-b76d-a78ea127a9da" providerId="ADAL" clId="{F522C42A-9009-4679-95F8-012A377343E4}" dt="2022-12-05T10:20:46.971" v="587" actId="164"/>
          <ac:grpSpMkLst>
            <pc:docMk/>
            <pc:sldMk cId="1995054556" sldId="345"/>
            <ac:grpSpMk id="12" creationId="{5308EF79-AB9A-1E00-0D28-81BFD9EDC664}"/>
          </ac:grpSpMkLst>
        </pc:grpChg>
        <pc:grpChg chg="add del mod">
          <ac:chgData name="Fabienne Fux" userId="25e537b8-dc40-4d4a-b76d-a78ea127a9da" providerId="ADAL" clId="{F522C42A-9009-4679-95F8-012A377343E4}" dt="2022-12-05T10:08:51.303" v="538" actId="478"/>
          <ac:grpSpMkLst>
            <pc:docMk/>
            <pc:sldMk cId="1995054556" sldId="345"/>
            <ac:grpSpMk id="15" creationId="{D76506B9-16E3-9B0A-9B4D-65A6C96442EA}"/>
          </ac:grpSpMkLst>
        </pc:grpChg>
        <pc:grpChg chg="add del mod">
          <ac:chgData name="Fabienne Fux" userId="25e537b8-dc40-4d4a-b76d-a78ea127a9da" providerId="ADAL" clId="{F522C42A-9009-4679-95F8-012A377343E4}" dt="2022-12-05T10:08:51.734" v="539" actId="478"/>
          <ac:grpSpMkLst>
            <pc:docMk/>
            <pc:sldMk cId="1995054556" sldId="345"/>
            <ac:grpSpMk id="18" creationId="{3E02A48F-2145-5855-D916-DB160FAA3549}"/>
          </ac:grpSpMkLst>
        </pc:grpChg>
        <pc:grpChg chg="add del mod">
          <ac:chgData name="Fabienne Fux" userId="25e537b8-dc40-4d4a-b76d-a78ea127a9da" providerId="ADAL" clId="{F522C42A-9009-4679-95F8-012A377343E4}" dt="2022-12-05T10:08:50.815" v="537" actId="478"/>
          <ac:grpSpMkLst>
            <pc:docMk/>
            <pc:sldMk cId="1995054556" sldId="345"/>
            <ac:grpSpMk id="21" creationId="{D857DFE0-32F2-6CCA-F73C-D221661FDF1D}"/>
          </ac:grpSpMkLst>
        </pc:grpChg>
        <pc:grpChg chg="add del mod">
          <ac:chgData name="Fabienne Fux" userId="25e537b8-dc40-4d4a-b76d-a78ea127a9da" providerId="ADAL" clId="{F522C42A-9009-4679-95F8-012A377343E4}" dt="2022-12-05T10:08:48.790" v="533" actId="478"/>
          <ac:grpSpMkLst>
            <pc:docMk/>
            <pc:sldMk cId="1995054556" sldId="345"/>
            <ac:grpSpMk id="24" creationId="{02381008-21B5-C6B4-135F-2C92CDA77E49}"/>
          </ac:grpSpMkLst>
        </pc:grpChg>
        <pc:grpChg chg="add del mod">
          <ac:chgData name="Fabienne Fux" userId="25e537b8-dc40-4d4a-b76d-a78ea127a9da" providerId="ADAL" clId="{F522C42A-9009-4679-95F8-012A377343E4}" dt="2022-12-05T10:08:49.766" v="535" actId="478"/>
          <ac:grpSpMkLst>
            <pc:docMk/>
            <pc:sldMk cId="1995054556" sldId="345"/>
            <ac:grpSpMk id="27" creationId="{BCC03AD7-A7AF-48D7-FBFF-4116F835597E}"/>
          </ac:grpSpMkLst>
        </pc:grpChg>
        <pc:grpChg chg="add del mod">
          <ac:chgData name="Fabienne Fux" userId="25e537b8-dc40-4d4a-b76d-a78ea127a9da" providerId="ADAL" clId="{F522C42A-9009-4679-95F8-012A377343E4}" dt="2022-12-05T10:08:49.286" v="534" actId="478"/>
          <ac:grpSpMkLst>
            <pc:docMk/>
            <pc:sldMk cId="1995054556" sldId="345"/>
            <ac:grpSpMk id="30" creationId="{1B41F85A-CE2D-D81B-0F84-03813FDBF6D9}"/>
          </ac:grpSpMkLst>
        </pc:grpChg>
        <pc:grpChg chg="add del mod">
          <ac:chgData name="Fabienne Fux" userId="25e537b8-dc40-4d4a-b76d-a78ea127a9da" providerId="ADAL" clId="{F522C42A-9009-4679-95F8-012A377343E4}" dt="2022-12-05T10:08:50.270" v="536" actId="478"/>
          <ac:grpSpMkLst>
            <pc:docMk/>
            <pc:sldMk cId="1995054556" sldId="345"/>
            <ac:grpSpMk id="33" creationId="{CAFBFBA4-CB54-F9D5-0116-24F29814708B}"/>
          </ac:grpSpMkLst>
        </pc:grpChg>
        <pc:grpChg chg="add del mod">
          <ac:chgData name="Fabienne Fux" userId="25e537b8-dc40-4d4a-b76d-a78ea127a9da" providerId="ADAL" clId="{F522C42A-9009-4679-95F8-012A377343E4}" dt="2022-12-05T10:20:49.955" v="591" actId="478"/>
          <ac:grpSpMkLst>
            <pc:docMk/>
            <pc:sldMk cId="1995054556" sldId="345"/>
            <ac:grpSpMk id="37" creationId="{E3F5CA32-B8B1-3F98-1C64-D9118DFEB084}"/>
          </ac:grpSpMkLst>
        </pc:grpChg>
        <pc:grpChg chg="add del mod">
          <ac:chgData name="Fabienne Fux" userId="25e537b8-dc40-4d4a-b76d-a78ea127a9da" providerId="ADAL" clId="{F522C42A-9009-4679-95F8-012A377343E4}" dt="2022-12-05T10:20:50.399" v="592" actId="478"/>
          <ac:grpSpMkLst>
            <pc:docMk/>
            <pc:sldMk cId="1995054556" sldId="345"/>
            <ac:grpSpMk id="40" creationId="{F3CC0809-167B-ECC8-9157-D7F5194E1C74}"/>
          </ac:grpSpMkLst>
        </pc:grpChg>
        <pc:grpChg chg="add del mod">
          <ac:chgData name="Fabienne Fux" userId="25e537b8-dc40-4d4a-b76d-a78ea127a9da" providerId="ADAL" clId="{F522C42A-9009-4679-95F8-012A377343E4}" dt="2022-12-05T10:20:48.542" v="588" actId="478"/>
          <ac:grpSpMkLst>
            <pc:docMk/>
            <pc:sldMk cId="1995054556" sldId="345"/>
            <ac:grpSpMk id="43" creationId="{E94AB9DA-E65C-DAE8-EE81-F9B4E15C028C}"/>
          </ac:grpSpMkLst>
        </pc:grpChg>
        <pc:grpChg chg="add del mod">
          <ac:chgData name="Fabienne Fux" userId="25e537b8-dc40-4d4a-b76d-a78ea127a9da" providerId="ADAL" clId="{F522C42A-9009-4679-95F8-012A377343E4}" dt="2022-12-05T10:20:48.990" v="589" actId="478"/>
          <ac:grpSpMkLst>
            <pc:docMk/>
            <pc:sldMk cId="1995054556" sldId="345"/>
            <ac:grpSpMk id="46" creationId="{8D17F491-58C4-BFA3-9251-AFA1393C0C3F}"/>
          </ac:grpSpMkLst>
        </pc:grpChg>
        <pc:grpChg chg="add del mod">
          <ac:chgData name="Fabienne Fux" userId="25e537b8-dc40-4d4a-b76d-a78ea127a9da" providerId="ADAL" clId="{F522C42A-9009-4679-95F8-012A377343E4}" dt="2022-12-05T10:20:49.414" v="590" actId="478"/>
          <ac:grpSpMkLst>
            <pc:docMk/>
            <pc:sldMk cId="1995054556" sldId="345"/>
            <ac:grpSpMk id="49" creationId="{8F1924B1-34DE-B89D-FED6-92AEC082374D}"/>
          </ac:grpSpMkLst>
        </pc:grpChg>
        <pc:grpChg chg="add mod">
          <ac:chgData name="Fabienne Fux" userId="25e537b8-dc40-4d4a-b76d-a78ea127a9da" providerId="ADAL" clId="{F522C42A-9009-4679-95F8-012A377343E4}" dt="2022-12-05T10:25:56.825" v="765" actId="1076"/>
          <ac:grpSpMkLst>
            <pc:docMk/>
            <pc:sldMk cId="1995054556" sldId="345"/>
            <ac:grpSpMk id="52" creationId="{CBA36D35-2B5A-F96E-EF44-3AFF8B77F731}"/>
          </ac:grpSpMkLst>
        </pc:grpChg>
        <pc:grpChg chg="add mod">
          <ac:chgData name="Fabienne Fux" userId="25e537b8-dc40-4d4a-b76d-a78ea127a9da" providerId="ADAL" clId="{F522C42A-9009-4679-95F8-012A377343E4}" dt="2022-12-05T10:27:50.338" v="853" actId="1076"/>
          <ac:grpSpMkLst>
            <pc:docMk/>
            <pc:sldMk cId="1995054556" sldId="345"/>
            <ac:grpSpMk id="54" creationId="{29F1DAC5-2988-C1EC-4032-07CD8DD1456C}"/>
          </ac:grpSpMkLst>
        </pc:grpChg>
        <pc:grpChg chg="mod">
          <ac:chgData name="Fabienne Fux" userId="25e537b8-dc40-4d4a-b76d-a78ea127a9da" providerId="ADAL" clId="{F522C42A-9009-4679-95F8-012A377343E4}" dt="2022-12-05T10:23:13.101" v="599"/>
          <ac:grpSpMkLst>
            <pc:docMk/>
            <pc:sldMk cId="1995054556" sldId="345"/>
            <ac:grpSpMk id="55" creationId="{BD70C661-FDF0-A3F2-100D-940F592AC3F8}"/>
          </ac:grpSpMkLst>
        </pc:grpChg>
        <pc:grpChg chg="add mod">
          <ac:chgData name="Fabienne Fux" userId="25e537b8-dc40-4d4a-b76d-a78ea127a9da" providerId="ADAL" clId="{F522C42A-9009-4679-95F8-012A377343E4}" dt="2022-12-05T10:34:40.714" v="1074" actId="1076"/>
          <ac:grpSpMkLst>
            <pc:docMk/>
            <pc:sldMk cId="1995054556" sldId="345"/>
            <ac:grpSpMk id="59" creationId="{56A0485F-E14C-0C5A-30DF-94157C62F921}"/>
          </ac:grpSpMkLst>
        </pc:grpChg>
        <pc:grpChg chg="mod">
          <ac:chgData name="Fabienne Fux" userId="25e537b8-dc40-4d4a-b76d-a78ea127a9da" providerId="ADAL" clId="{F522C42A-9009-4679-95F8-012A377343E4}" dt="2022-12-05T10:23:17.342" v="601"/>
          <ac:grpSpMkLst>
            <pc:docMk/>
            <pc:sldMk cId="1995054556" sldId="345"/>
            <ac:grpSpMk id="60" creationId="{C8F67963-850C-7614-A8FD-48D6F545AB53}"/>
          </ac:grpSpMkLst>
        </pc:grpChg>
        <pc:grpChg chg="add mod">
          <ac:chgData name="Fabienne Fux" userId="25e537b8-dc40-4d4a-b76d-a78ea127a9da" providerId="ADAL" clId="{F522C42A-9009-4679-95F8-012A377343E4}" dt="2022-12-05T10:34:38.614" v="1073" actId="1076"/>
          <ac:grpSpMkLst>
            <pc:docMk/>
            <pc:sldMk cId="1995054556" sldId="345"/>
            <ac:grpSpMk id="64" creationId="{867B8D54-1CD0-3E0F-43C3-BC44D8E446D8}"/>
          </ac:grpSpMkLst>
        </pc:grpChg>
        <pc:grpChg chg="mod">
          <ac:chgData name="Fabienne Fux" userId="25e537b8-dc40-4d4a-b76d-a78ea127a9da" providerId="ADAL" clId="{F522C42A-9009-4679-95F8-012A377343E4}" dt="2022-12-05T10:23:25.181" v="603"/>
          <ac:grpSpMkLst>
            <pc:docMk/>
            <pc:sldMk cId="1995054556" sldId="345"/>
            <ac:grpSpMk id="65" creationId="{CA5F4B21-C7BD-BBEC-F6DA-40B3551A2124}"/>
          </ac:grpSpMkLst>
        </pc:grpChg>
        <pc:grpChg chg="add mod">
          <ac:chgData name="Fabienne Fux" userId="25e537b8-dc40-4d4a-b76d-a78ea127a9da" providerId="ADAL" clId="{F522C42A-9009-4679-95F8-012A377343E4}" dt="2022-12-05T10:34:32.292" v="1071" actId="1076"/>
          <ac:grpSpMkLst>
            <pc:docMk/>
            <pc:sldMk cId="1995054556" sldId="345"/>
            <ac:grpSpMk id="69" creationId="{3DA92F75-A444-995F-DAB9-22886165A5CA}"/>
          </ac:grpSpMkLst>
        </pc:grpChg>
        <pc:grpChg chg="mod">
          <ac:chgData name="Fabienne Fux" userId="25e537b8-dc40-4d4a-b76d-a78ea127a9da" providerId="ADAL" clId="{F522C42A-9009-4679-95F8-012A377343E4}" dt="2022-12-05T10:23:39.453" v="605"/>
          <ac:grpSpMkLst>
            <pc:docMk/>
            <pc:sldMk cId="1995054556" sldId="345"/>
            <ac:grpSpMk id="70" creationId="{A22327A0-F71C-3C78-72CB-D977D7C5DBEC}"/>
          </ac:grpSpMkLst>
        </pc:grpChg>
        <pc:grpChg chg="add mod">
          <ac:chgData name="Fabienne Fux" userId="25e537b8-dc40-4d4a-b76d-a78ea127a9da" providerId="ADAL" clId="{F522C42A-9009-4679-95F8-012A377343E4}" dt="2022-12-05T13:52:16.052" v="1185" actId="1076"/>
          <ac:grpSpMkLst>
            <pc:docMk/>
            <pc:sldMk cId="1995054556" sldId="345"/>
            <ac:grpSpMk id="74" creationId="{0543EC79-BD0B-19CE-9A50-7B9A0EFADCE5}"/>
          </ac:grpSpMkLst>
        </pc:grpChg>
        <pc:grpChg chg="mod">
          <ac:chgData name="Fabienne Fux" userId="25e537b8-dc40-4d4a-b76d-a78ea127a9da" providerId="ADAL" clId="{F522C42A-9009-4679-95F8-012A377343E4}" dt="2022-12-05T10:23:39.453" v="605"/>
          <ac:grpSpMkLst>
            <pc:docMk/>
            <pc:sldMk cId="1995054556" sldId="345"/>
            <ac:grpSpMk id="75" creationId="{998A5171-7789-1441-2A01-DA11CA32F6E9}"/>
          </ac:grpSpMkLst>
        </pc:grpChg>
        <pc:grpChg chg="add mod">
          <ac:chgData name="Fabienne Fux" userId="25e537b8-dc40-4d4a-b76d-a78ea127a9da" providerId="ADAL" clId="{F522C42A-9009-4679-95F8-012A377343E4}" dt="2022-12-05T10:35:50.276" v="1077" actId="14100"/>
          <ac:grpSpMkLst>
            <pc:docMk/>
            <pc:sldMk cId="1995054556" sldId="345"/>
            <ac:grpSpMk id="79" creationId="{0AAF749A-0087-1376-88BC-F8E4E581322B}"/>
          </ac:grpSpMkLst>
        </pc:grpChg>
        <pc:grpChg chg="mod">
          <ac:chgData name="Fabienne Fux" userId="25e537b8-dc40-4d4a-b76d-a78ea127a9da" providerId="ADAL" clId="{F522C42A-9009-4679-95F8-012A377343E4}" dt="2022-12-05T10:23:39.453" v="605"/>
          <ac:grpSpMkLst>
            <pc:docMk/>
            <pc:sldMk cId="1995054556" sldId="345"/>
            <ac:grpSpMk id="80" creationId="{BF8C1629-6B4A-B02B-6290-081B7E0AE187}"/>
          </ac:grpSpMkLst>
        </pc:grpChg>
        <pc:grpChg chg="add mod">
          <ac:chgData name="Fabienne Fux" userId="25e537b8-dc40-4d4a-b76d-a78ea127a9da" providerId="ADAL" clId="{F522C42A-9009-4679-95F8-012A377343E4}" dt="2022-12-05T13:52:11.058" v="1183" actId="1076"/>
          <ac:grpSpMkLst>
            <pc:docMk/>
            <pc:sldMk cId="1995054556" sldId="345"/>
            <ac:grpSpMk id="84" creationId="{B987136B-BFAE-1126-C8F9-2DE69749AF2C}"/>
          </ac:grpSpMkLst>
        </pc:grpChg>
        <pc:grpChg chg="mod">
          <ac:chgData name="Fabienne Fux" userId="25e537b8-dc40-4d4a-b76d-a78ea127a9da" providerId="ADAL" clId="{F522C42A-9009-4679-95F8-012A377343E4}" dt="2022-12-05T10:23:39.453" v="605"/>
          <ac:grpSpMkLst>
            <pc:docMk/>
            <pc:sldMk cId="1995054556" sldId="345"/>
            <ac:grpSpMk id="85" creationId="{A6A53E3B-0081-3E78-6AA4-F552272374DC}"/>
          </ac:grpSpMkLst>
        </pc:grpChg>
        <pc:grpChg chg="add del mod">
          <ac:chgData name="Fabienne Fux" userId="25e537b8-dc40-4d4a-b76d-a78ea127a9da" providerId="ADAL" clId="{F522C42A-9009-4679-95F8-012A377343E4}" dt="2022-12-05T10:27:41.864" v="852"/>
          <ac:grpSpMkLst>
            <pc:docMk/>
            <pc:sldMk cId="1995054556" sldId="345"/>
            <ac:grpSpMk id="89" creationId="{BB3D60AB-002B-C360-1B56-E1C37C323CD6}"/>
          </ac:grpSpMkLst>
        </pc:grpChg>
        <pc:grpChg chg="mod">
          <ac:chgData name="Fabienne Fux" userId="25e537b8-dc40-4d4a-b76d-a78ea127a9da" providerId="ADAL" clId="{F522C42A-9009-4679-95F8-012A377343E4}" dt="2022-12-05T10:27:40.692" v="851"/>
          <ac:grpSpMkLst>
            <pc:docMk/>
            <pc:sldMk cId="1995054556" sldId="345"/>
            <ac:grpSpMk id="90" creationId="{AD48F104-7403-D889-0FAC-943FABABD68B}"/>
          </ac:grpSpMkLst>
        </pc:grpChg>
        <pc:grpChg chg="add del mod">
          <ac:chgData name="Fabienne Fux" userId="25e537b8-dc40-4d4a-b76d-a78ea127a9da" providerId="ADAL" clId="{F522C42A-9009-4679-95F8-012A377343E4}" dt="2022-12-05T10:27:41.864" v="852"/>
          <ac:grpSpMkLst>
            <pc:docMk/>
            <pc:sldMk cId="1995054556" sldId="345"/>
            <ac:grpSpMk id="94" creationId="{C03C1AEA-4139-1F19-BB8F-0361EFB47356}"/>
          </ac:grpSpMkLst>
        </pc:grpChg>
        <pc:grpChg chg="mod">
          <ac:chgData name="Fabienne Fux" userId="25e537b8-dc40-4d4a-b76d-a78ea127a9da" providerId="ADAL" clId="{F522C42A-9009-4679-95F8-012A377343E4}" dt="2022-12-05T10:27:40.692" v="851"/>
          <ac:grpSpMkLst>
            <pc:docMk/>
            <pc:sldMk cId="1995054556" sldId="345"/>
            <ac:grpSpMk id="95" creationId="{EDD24106-98F7-B5C6-B7E7-3C686198A18A}"/>
          </ac:grpSpMkLst>
        </pc:grpChg>
        <pc:grpChg chg="add del mod">
          <ac:chgData name="Fabienne Fux" userId="25e537b8-dc40-4d4a-b76d-a78ea127a9da" providerId="ADAL" clId="{F522C42A-9009-4679-95F8-012A377343E4}" dt="2022-12-05T10:27:41.864" v="852"/>
          <ac:grpSpMkLst>
            <pc:docMk/>
            <pc:sldMk cId="1995054556" sldId="345"/>
            <ac:grpSpMk id="99" creationId="{D28ADAFF-5BDB-7F8E-243C-61CDA3E6459A}"/>
          </ac:grpSpMkLst>
        </pc:grpChg>
        <pc:grpChg chg="mod">
          <ac:chgData name="Fabienne Fux" userId="25e537b8-dc40-4d4a-b76d-a78ea127a9da" providerId="ADAL" clId="{F522C42A-9009-4679-95F8-012A377343E4}" dt="2022-12-05T10:27:40.692" v="851"/>
          <ac:grpSpMkLst>
            <pc:docMk/>
            <pc:sldMk cId="1995054556" sldId="345"/>
            <ac:grpSpMk id="100" creationId="{921BD28B-30A4-D613-F178-12129B616999}"/>
          </ac:grpSpMkLst>
        </pc:grpChg>
        <pc:grpChg chg="add del mod">
          <ac:chgData name="Fabienne Fux" userId="25e537b8-dc40-4d4a-b76d-a78ea127a9da" providerId="ADAL" clId="{F522C42A-9009-4679-95F8-012A377343E4}" dt="2022-12-05T10:27:41.864" v="852"/>
          <ac:grpSpMkLst>
            <pc:docMk/>
            <pc:sldMk cId="1995054556" sldId="345"/>
            <ac:grpSpMk id="104" creationId="{318B586A-8A8C-0515-846A-3852BD4FC83F}"/>
          </ac:grpSpMkLst>
        </pc:grpChg>
        <pc:grpChg chg="mod">
          <ac:chgData name="Fabienne Fux" userId="25e537b8-dc40-4d4a-b76d-a78ea127a9da" providerId="ADAL" clId="{F522C42A-9009-4679-95F8-012A377343E4}" dt="2022-12-05T10:27:40.692" v="851"/>
          <ac:grpSpMkLst>
            <pc:docMk/>
            <pc:sldMk cId="1995054556" sldId="345"/>
            <ac:grpSpMk id="105" creationId="{4080E32E-BAE1-E996-4D6D-F38AE9281BD0}"/>
          </ac:grpSpMkLst>
        </pc:grpChg>
        <pc:grpChg chg="add mod">
          <ac:chgData name="Fabienne Fux" userId="25e537b8-dc40-4d4a-b76d-a78ea127a9da" providerId="ADAL" clId="{F522C42A-9009-4679-95F8-012A377343E4}" dt="2022-12-05T13:52:12.278" v="1184" actId="1076"/>
          <ac:grpSpMkLst>
            <pc:docMk/>
            <pc:sldMk cId="1995054556" sldId="345"/>
            <ac:grpSpMk id="109" creationId="{D490AF84-2AC1-A729-01A9-3112365A368F}"/>
          </ac:grpSpMkLst>
        </pc:grpChg>
        <pc:grpChg chg="mod">
          <ac:chgData name="Fabienne Fux" userId="25e537b8-dc40-4d4a-b76d-a78ea127a9da" providerId="ADAL" clId="{F522C42A-9009-4679-95F8-012A377343E4}" dt="2022-12-05T10:27:53.273" v="854"/>
          <ac:grpSpMkLst>
            <pc:docMk/>
            <pc:sldMk cId="1995054556" sldId="345"/>
            <ac:grpSpMk id="110" creationId="{19EB499E-F187-8A4B-3ACF-D9E467EE7F09}"/>
          </ac:grpSpMkLst>
        </pc:grpChg>
        <pc:grpChg chg="add mod">
          <ac:chgData name="Fabienne Fux" userId="25e537b8-dc40-4d4a-b76d-a78ea127a9da" providerId="ADAL" clId="{F522C42A-9009-4679-95F8-012A377343E4}" dt="2022-12-05T10:36:01.567" v="1084" actId="1076"/>
          <ac:grpSpMkLst>
            <pc:docMk/>
            <pc:sldMk cId="1995054556" sldId="345"/>
            <ac:grpSpMk id="114" creationId="{2D0EAF5D-EE98-98D1-09AB-898E5DD0BCAD}"/>
          </ac:grpSpMkLst>
        </pc:grpChg>
        <pc:grpChg chg="mod">
          <ac:chgData name="Fabienne Fux" userId="25e537b8-dc40-4d4a-b76d-a78ea127a9da" providerId="ADAL" clId="{F522C42A-9009-4679-95F8-012A377343E4}" dt="2022-12-05T10:27:56.200" v="856"/>
          <ac:grpSpMkLst>
            <pc:docMk/>
            <pc:sldMk cId="1995054556" sldId="345"/>
            <ac:grpSpMk id="115" creationId="{4DE5683D-AF9C-7033-2996-0CE66985B2D3}"/>
          </ac:grpSpMkLst>
        </pc:grpChg>
        <pc:picChg chg="del">
          <ac:chgData name="Fabienne Fux" userId="25e537b8-dc40-4d4a-b76d-a78ea127a9da" providerId="ADAL" clId="{F522C42A-9009-4679-95F8-012A377343E4}" dt="2022-12-05T09:56:54.958" v="378" actId="478"/>
          <ac:picMkLst>
            <pc:docMk/>
            <pc:sldMk cId="1995054556" sldId="345"/>
            <ac:picMk id="7" creationId="{471F0868-3EE9-2C16-FE63-5720B886A11E}"/>
          </ac:picMkLst>
        </pc:picChg>
      </pc:sldChg>
      <pc:sldChg chg="new del">
        <pc:chgData name="Fabienne Fux" userId="25e537b8-dc40-4d4a-b76d-a78ea127a9da" providerId="ADAL" clId="{F522C42A-9009-4679-95F8-012A377343E4}" dt="2022-12-05T09:42:47.372" v="248" actId="680"/>
        <pc:sldMkLst>
          <pc:docMk/>
          <pc:sldMk cId="3196433236" sldId="345"/>
        </pc:sldMkLst>
      </pc:sldChg>
      <pc:sldChg chg="new del">
        <pc:chgData name="Fabienne Fux" userId="25e537b8-dc40-4d4a-b76d-a78ea127a9da" providerId="ADAL" clId="{F522C42A-9009-4679-95F8-012A377343E4}" dt="2022-12-05T09:56:29.785" v="360" actId="680"/>
        <pc:sldMkLst>
          <pc:docMk/>
          <pc:sldMk cId="4106575111" sldId="345"/>
        </pc:sldMkLst>
      </pc:sldChg>
    </pc:docChg>
  </pc:docChgLst>
  <pc:docChgLst>
    <pc:chgData name="Camilla Wellig" userId="1351118a-aacf-4fbd-9efc-af2a7e1514eb" providerId="ADAL" clId="{8BA639EE-B23E-43EE-9EB1-1FA3A2C26C83}"/>
    <pc:docChg chg="custSel modSld">
      <pc:chgData name="Camilla Wellig" userId="1351118a-aacf-4fbd-9efc-af2a7e1514eb" providerId="ADAL" clId="{8BA639EE-B23E-43EE-9EB1-1FA3A2C26C83}" dt="2022-10-21T09:44:30.071" v="5" actId="478"/>
      <pc:docMkLst>
        <pc:docMk/>
      </pc:docMkLst>
      <pc:sldChg chg="addSp delSp modSp mod">
        <pc:chgData name="Camilla Wellig" userId="1351118a-aacf-4fbd-9efc-af2a7e1514eb" providerId="ADAL" clId="{8BA639EE-B23E-43EE-9EB1-1FA3A2C26C83}" dt="2022-10-21T09:44:30.071" v="5" actId="478"/>
        <pc:sldMkLst>
          <pc:docMk/>
          <pc:sldMk cId="756519951" sldId="288"/>
        </pc:sldMkLst>
        <pc:picChg chg="del">
          <ac:chgData name="Camilla Wellig" userId="1351118a-aacf-4fbd-9efc-af2a7e1514eb" providerId="ADAL" clId="{8BA639EE-B23E-43EE-9EB1-1FA3A2C26C83}" dt="2022-10-21T09:44:30.071" v="5" actId="478"/>
          <ac:picMkLst>
            <pc:docMk/>
            <pc:sldMk cId="756519951" sldId="288"/>
            <ac:picMk id="2" creationId="{629C4530-10F7-211A-8FDC-7E0F00D28C07}"/>
          </ac:picMkLst>
        </pc:picChg>
        <pc:picChg chg="add del mod">
          <ac:chgData name="Camilla Wellig" userId="1351118a-aacf-4fbd-9efc-af2a7e1514eb" providerId="ADAL" clId="{8BA639EE-B23E-43EE-9EB1-1FA3A2C26C83}" dt="2022-10-21T09:01:33.978" v="4" actId="478"/>
          <ac:picMkLst>
            <pc:docMk/>
            <pc:sldMk cId="756519951" sldId="288"/>
            <ac:picMk id="3" creationId="{2307B14B-98A1-1D86-1571-24BE6599902F}"/>
          </ac:picMkLst>
        </pc:picChg>
      </pc:sldChg>
    </pc:docChg>
  </pc:docChgLst>
  <pc:docChgLst>
    <pc:chgData name="Doris Kündig" userId="S::doris.kuendig@zermatt.swiss::2d4cece0-09de-4a14-b8a0-477d0fe092a4" providerId="AD" clId="Web-{2730098A-C4D0-571F-5E87-7FADBC731C8E}"/>
    <pc:docChg chg="modSld">
      <pc:chgData name="Doris Kündig" userId="S::doris.kuendig@zermatt.swiss::2d4cece0-09de-4a14-b8a0-477d0fe092a4" providerId="AD" clId="Web-{2730098A-C4D0-571F-5E87-7FADBC731C8E}" dt="2022-12-05T10:10:47.652" v="17"/>
      <pc:docMkLst>
        <pc:docMk/>
      </pc:docMkLst>
      <pc:sldChg chg="modSp modCm">
        <pc:chgData name="Doris Kündig" userId="S::doris.kuendig@zermatt.swiss::2d4cece0-09de-4a14-b8a0-477d0fe092a4" providerId="AD" clId="Web-{2730098A-C4D0-571F-5E87-7FADBC731C8E}" dt="2022-12-05T10:10:47.652" v="17"/>
        <pc:sldMkLst>
          <pc:docMk/>
          <pc:sldMk cId="3379254333" sldId="324"/>
        </pc:sldMkLst>
        <pc:spChg chg="mod">
          <ac:chgData name="Doris Kündig" userId="S::doris.kuendig@zermatt.swiss::2d4cece0-09de-4a14-b8a0-477d0fe092a4" providerId="AD" clId="Web-{2730098A-C4D0-571F-5E87-7FADBC731C8E}" dt="2022-12-05T10:07:50.477" v="15" actId="20577"/>
          <ac:spMkLst>
            <pc:docMk/>
            <pc:sldMk cId="3379254333" sldId="324"/>
            <ac:spMk id="3" creationId="{37F97B7D-3CCD-4ADD-1B72-628E16DB11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09BA414-F848-4BB6-9346-00D8625A98FE}" type="datetimeFigureOut">
              <a:rPr lang="de-CH" smtClean="0"/>
              <a:pPr/>
              <a:t>15.12.2022</a:t>
            </a:fld>
            <a:endParaRPr lang="de-CH"/>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5DF3A39-CFA6-4890-9487-78ABBA73D025}" type="slidenum">
              <a:rPr lang="de-CH" smtClean="0"/>
              <a:pPr/>
              <a:t>‹Nr.›</a:t>
            </a:fld>
            <a:endParaRPr lang="de-CH"/>
          </a:p>
        </p:txBody>
      </p:sp>
    </p:spTree>
    <p:extLst>
      <p:ext uri="{BB962C8B-B14F-4D97-AF65-F5344CB8AC3E}">
        <p14:creationId xmlns:p14="http://schemas.microsoft.com/office/powerpoint/2010/main" val="2568266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64799C7-9681-41D4-A281-D419240D925B}" type="datetimeFigureOut">
              <a:rPr lang="de-CH" smtClean="0"/>
              <a:t>15.12.2022</a:t>
            </a:fld>
            <a:endParaRPr lang="de-CH"/>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4DB0FAE-0432-408B-8161-BB3F8F5775A9}" type="slidenum">
              <a:rPr lang="de-CH" smtClean="0"/>
              <a:t>‹Nr.›</a:t>
            </a:fld>
            <a:endParaRPr lang="de-CH"/>
          </a:p>
        </p:txBody>
      </p:sp>
    </p:spTree>
    <p:extLst>
      <p:ext uri="{BB962C8B-B14F-4D97-AF65-F5344CB8AC3E}">
        <p14:creationId xmlns:p14="http://schemas.microsoft.com/office/powerpoint/2010/main" val="1150298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44AD5B-FF04-1E4B-B97D-58230671FC9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F5037A18-C609-4443-81D6-AA339F7480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E25AA7E3-3E79-6E49-8F1F-03954558C8E8}"/>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5" name="Fußzeilenplatzhalter 4">
            <a:extLst>
              <a:ext uri="{FF2B5EF4-FFF2-40B4-BE49-F238E27FC236}">
                <a16:creationId xmlns:a16="http://schemas.microsoft.com/office/drawing/2014/main" id="{39B96C03-94F6-EA43-9DC2-6760A4A0104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46A5815-3D99-2C44-A0C3-11EB8A0430A9}"/>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3661024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B152AD-5DF1-3646-AB20-8AA4F0FA677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85D47F9-A422-7647-B8FC-D954ADC94B4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169975A-5DAB-0245-A2FD-6D71F1452D4C}"/>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5" name="Fußzeilenplatzhalter 4">
            <a:extLst>
              <a:ext uri="{FF2B5EF4-FFF2-40B4-BE49-F238E27FC236}">
                <a16:creationId xmlns:a16="http://schemas.microsoft.com/office/drawing/2014/main" id="{29F05ADC-BA9B-6E41-A515-C94B259F585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51CEB55-0302-D24A-92C8-7969FF8049C9}"/>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1895265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77FE431-3D66-4A42-93F8-1FFA3A35297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8168F6A7-AB44-144B-A22A-C5D9320DC8D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CFC589-44E1-C74F-A243-67BDE5D780C2}"/>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5" name="Fußzeilenplatzhalter 4">
            <a:extLst>
              <a:ext uri="{FF2B5EF4-FFF2-40B4-BE49-F238E27FC236}">
                <a16:creationId xmlns:a16="http://schemas.microsoft.com/office/drawing/2014/main" id="{FA03BD1E-F4A2-E54C-A3DE-C497C705ED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A5F9C2B-20AF-F942-8640-5E44DD98E69D}"/>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234201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seite Sommer">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DDC9B7-4EF0-984F-9FE1-70484192B1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3" t="34022" r="-583" b="7252"/>
          <a:stretch/>
        </p:blipFill>
        <p:spPr>
          <a:xfrm>
            <a:off x="-96688" y="-99392"/>
            <a:ext cx="12385376" cy="7056784"/>
          </a:xfrm>
          <a:prstGeom prst="rect">
            <a:avLst/>
          </a:prstGeom>
        </p:spPr>
      </p:pic>
      <p:pic>
        <p:nvPicPr>
          <p:cNvPr id="10" name="Grafik 9">
            <a:extLst>
              <a:ext uri="{FF2B5EF4-FFF2-40B4-BE49-F238E27FC236}">
                <a16:creationId xmlns:a16="http://schemas.microsoft.com/office/drawing/2014/main" id="{1AEF05EB-110B-FA49-8833-6D2D647210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336" y="116632"/>
            <a:ext cx="1584176" cy="1126229"/>
          </a:xfrm>
          <a:prstGeom prst="rect">
            <a:avLst/>
          </a:prstGeom>
        </p:spPr>
      </p:pic>
      <p:pic>
        <p:nvPicPr>
          <p:cNvPr id="7" name="Grafik 6">
            <a:extLst>
              <a:ext uri="{FF2B5EF4-FFF2-40B4-BE49-F238E27FC236}">
                <a16:creationId xmlns:a16="http://schemas.microsoft.com/office/drawing/2014/main" id="{9F1D161A-0DC5-8943-A701-4EC15978F1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9850" y="6121400"/>
            <a:ext cx="1931150" cy="698500"/>
          </a:xfrm>
          <a:prstGeom prst="rect">
            <a:avLst/>
          </a:prstGeom>
        </p:spPr>
      </p:pic>
    </p:spTree>
    <p:extLst>
      <p:ext uri="{BB962C8B-B14F-4D97-AF65-F5344CB8AC3E}">
        <p14:creationId xmlns:p14="http://schemas.microsoft.com/office/powerpoint/2010/main" val="3677021774"/>
      </p:ext>
    </p:extLst>
  </p:cSld>
  <p:clrMapOvr>
    <a:masterClrMapping/>
  </p:clrMapOvr>
  <p:extLst>
    <p:ext uri="{DCECCB84-F9BA-43D5-87BE-67443E8EF086}">
      <p15:sldGuideLst xmlns:p15="http://schemas.microsoft.com/office/powerpoint/2012/main">
        <p15:guide id="1" pos="166">
          <p15:clr>
            <a:srgbClr val="FBAE40"/>
          </p15:clr>
        </p15:guide>
        <p15:guide id="4" orient="horz" pos="397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seite Winter">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6640BA-0DE9-A64B-87C7-4D0CF39982F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4" t="31372" r="15042" b="3922"/>
          <a:stretch/>
        </p:blipFill>
        <p:spPr>
          <a:xfrm>
            <a:off x="-96688" y="-99392"/>
            <a:ext cx="12457384" cy="7128792"/>
          </a:xfrm>
          <a:prstGeom prst="rect">
            <a:avLst/>
          </a:prstGeom>
        </p:spPr>
      </p:pic>
      <p:pic>
        <p:nvPicPr>
          <p:cNvPr id="5" name="Grafik 4">
            <a:extLst>
              <a:ext uri="{FF2B5EF4-FFF2-40B4-BE49-F238E27FC236}">
                <a16:creationId xmlns:a16="http://schemas.microsoft.com/office/drawing/2014/main" id="{F9137E66-E63F-4048-8360-9C699548CF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8488" y="116632"/>
            <a:ext cx="1583453" cy="1125715"/>
          </a:xfrm>
          <a:prstGeom prst="rect">
            <a:avLst/>
          </a:prstGeom>
        </p:spPr>
      </p:pic>
      <p:pic>
        <p:nvPicPr>
          <p:cNvPr id="7" name="Grafik 6">
            <a:extLst>
              <a:ext uri="{FF2B5EF4-FFF2-40B4-BE49-F238E27FC236}">
                <a16:creationId xmlns:a16="http://schemas.microsoft.com/office/drawing/2014/main" id="{BE2403EE-14CC-EF4C-AA15-20C63B7B55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37774" y="6124574"/>
            <a:ext cx="1922371" cy="695326"/>
          </a:xfrm>
          <a:prstGeom prst="rect">
            <a:avLst/>
          </a:prstGeom>
        </p:spPr>
      </p:pic>
    </p:spTree>
    <p:extLst>
      <p:ext uri="{BB962C8B-B14F-4D97-AF65-F5344CB8AC3E}">
        <p14:creationId xmlns:p14="http://schemas.microsoft.com/office/powerpoint/2010/main" val="4038704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Kapitelmaster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C7EF2-4BD9-4703-91ED-0FFD4F7C096C}"/>
              </a:ext>
            </a:extLst>
          </p:cNvPr>
          <p:cNvSpPr>
            <a:spLocks noGrp="1"/>
          </p:cNvSpPr>
          <p:nvPr>
            <p:ph type="title" hasCustomPrompt="1"/>
          </p:nvPr>
        </p:nvSpPr>
        <p:spPr>
          <a:xfrm>
            <a:off x="263351" y="548680"/>
            <a:ext cx="11665123" cy="864096"/>
          </a:xfrm>
          <a:prstGeom prst="rect">
            <a:avLst/>
          </a:prstGeom>
          <a:ln>
            <a:noFill/>
          </a:ln>
        </p:spPr>
        <p:txBody>
          <a:bodyPr/>
          <a:lstStyle>
            <a:lvl1pPr algn="l">
              <a:defRPr sz="4200" b="1" i="0">
                <a:solidFill>
                  <a:srgbClr val="4A4039"/>
                </a:solidFill>
                <a:latin typeface="Verdana" panose="020B0604030504040204" pitchFamily="34" charset="0"/>
                <a:ea typeface="Verdana" panose="020B0604030504040204" pitchFamily="34" charset="0"/>
                <a:cs typeface="Verdana" panose="020B0604030504040204" pitchFamily="34" charset="0"/>
              </a:defRPr>
            </a:lvl1pPr>
          </a:lstStyle>
          <a:p>
            <a:r>
              <a:rPr lang="de-CH" dirty="0"/>
              <a:t>KAPITELMASTERFOLIE</a:t>
            </a:r>
          </a:p>
        </p:txBody>
      </p:sp>
      <p:sp>
        <p:nvSpPr>
          <p:cNvPr id="3" name="Bildplatzhalter 4">
            <a:extLst>
              <a:ext uri="{FF2B5EF4-FFF2-40B4-BE49-F238E27FC236}">
                <a16:creationId xmlns:a16="http://schemas.microsoft.com/office/drawing/2014/main" id="{E55C985B-5064-4B64-9C72-5B31F01A55DB}"/>
              </a:ext>
            </a:extLst>
          </p:cNvPr>
          <p:cNvSpPr>
            <a:spLocks noGrp="1"/>
          </p:cNvSpPr>
          <p:nvPr>
            <p:ph type="pic" sz="quarter" idx="10" hasCustomPrompt="1"/>
          </p:nvPr>
        </p:nvSpPr>
        <p:spPr>
          <a:xfrm>
            <a:off x="263352" y="1700808"/>
            <a:ext cx="11665123" cy="3890324"/>
          </a:xfrm>
          <a:prstGeom prst="rect">
            <a:avLst/>
          </a:prstGeom>
        </p:spPr>
        <p:txBody>
          <a:bodyPr/>
          <a:lstStyle>
            <a:lvl1pPr marL="0" indent="0">
              <a:buNone/>
              <a:defRPr sz="1800" b="0" i="0">
                <a:latin typeface="Verdana" panose="020B0604030504040204" pitchFamily="34" charset="0"/>
                <a:ea typeface="Verdana" panose="020B0604030504040204" pitchFamily="34" charset="0"/>
                <a:cs typeface="Verdana" panose="020B0604030504040204" pitchFamily="34" charset="0"/>
              </a:defRPr>
            </a:lvl1pPr>
          </a:lstStyle>
          <a:p>
            <a:r>
              <a:rPr lang="de-DE" dirty="0"/>
              <a:t>Bild durch Klicken aufs Symbol hinzufügen</a:t>
            </a:r>
            <a:endParaRPr lang="de-CH" dirty="0"/>
          </a:p>
        </p:txBody>
      </p:sp>
    </p:spTree>
    <p:extLst>
      <p:ext uri="{BB962C8B-B14F-4D97-AF65-F5344CB8AC3E}">
        <p14:creationId xmlns:p14="http://schemas.microsoft.com/office/powerpoint/2010/main" val="2283980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6" name="Titel 1"/>
          <p:cNvSpPr>
            <a:spLocks noGrp="1"/>
          </p:cNvSpPr>
          <p:nvPr>
            <p:ph type="ctrTitle" hasCustomPrompt="1"/>
          </p:nvPr>
        </p:nvSpPr>
        <p:spPr>
          <a:xfrm>
            <a:off x="263525" y="549275"/>
            <a:ext cx="11664950" cy="566106"/>
          </a:xfrm>
          <a:prstGeom prst="rect">
            <a:avLst/>
          </a:prstGeom>
        </p:spPr>
        <p:txBody>
          <a:bodyPr anchor="t" anchorCtr="0">
            <a:noAutofit/>
          </a:bodyPr>
          <a:lstStyle>
            <a:lvl1pPr algn="l">
              <a:defRPr sz="2800" b="1" i="0" cap="all" baseline="0">
                <a:solidFill>
                  <a:srgbClr val="4A4039"/>
                </a:solidFill>
                <a:latin typeface="Verdana" panose="020B0604030504040204" pitchFamily="34" charset="0"/>
                <a:ea typeface="Verdana" panose="020B0604030504040204" pitchFamily="34" charset="0"/>
                <a:cs typeface="Verdana" panose="020B0604030504040204" pitchFamily="34" charset="0"/>
              </a:defRPr>
            </a:lvl1pPr>
          </a:lstStyle>
          <a:p>
            <a:r>
              <a:rPr lang="de-CH" dirty="0"/>
              <a:t>Text: Titel &amp; TEXT</a:t>
            </a:r>
            <a:endParaRPr lang="de-DE" dirty="0"/>
          </a:p>
        </p:txBody>
      </p:sp>
      <p:sp>
        <p:nvSpPr>
          <p:cNvPr id="8" name="Textplatzhalter 7"/>
          <p:cNvSpPr>
            <a:spLocks noGrp="1"/>
          </p:cNvSpPr>
          <p:nvPr>
            <p:ph type="body" sz="quarter" idx="10" hasCustomPrompt="1"/>
          </p:nvPr>
        </p:nvSpPr>
        <p:spPr>
          <a:xfrm>
            <a:off x="264735" y="1303387"/>
            <a:ext cx="11663740" cy="4251226"/>
          </a:xfrm>
          <a:prstGeom prst="rect">
            <a:avLst/>
          </a:prstGeom>
        </p:spPr>
        <p:txBody>
          <a:bodyPr/>
          <a:lstStyle>
            <a:lvl1pPr marL="0" indent="0">
              <a:lnSpc>
                <a:spcPct val="140000"/>
              </a:lnSpc>
              <a:buNone/>
              <a:defRPr sz="1800" b="0" i="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a:defRPr sz="2000"/>
            </a:lvl2pPr>
            <a:lvl3pPr>
              <a:defRPr sz="2000"/>
            </a:lvl3pPr>
            <a:lvl4pPr>
              <a:defRPr sz="2000"/>
            </a:lvl4pPr>
            <a:lvl5pPr>
              <a:defRPr sz="2000"/>
            </a:lvl5pPr>
          </a:lstStyle>
          <a:p>
            <a:pPr lvl="0"/>
            <a:r>
              <a:rPr lang="de-CH" dirty="0"/>
              <a:t>Lauftext</a:t>
            </a:r>
          </a:p>
        </p:txBody>
      </p:sp>
    </p:spTree>
    <p:extLst>
      <p:ext uri="{BB962C8B-B14F-4D97-AF65-F5344CB8AC3E}">
        <p14:creationId xmlns:p14="http://schemas.microsoft.com/office/powerpoint/2010/main" val="538742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el, Untertitel, Text und Bild">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263524" y="549275"/>
            <a:ext cx="11664951" cy="396000"/>
          </a:xfrm>
          <a:prstGeom prst="rect">
            <a:avLst/>
          </a:prstGeom>
        </p:spPr>
        <p:txBody>
          <a:bodyPr>
            <a:noAutofit/>
          </a:bodyPr>
          <a:lstStyle>
            <a:lvl1pPr algn="l">
              <a:defRPr sz="2800" b="1" i="0" cap="all" baseline="0">
                <a:solidFill>
                  <a:srgbClr val="4A4039"/>
                </a:solidFill>
                <a:latin typeface="Verdana" pitchFamily="34" charset="0"/>
                <a:ea typeface="Verdana" pitchFamily="34" charset="0"/>
                <a:cs typeface="Verdana" pitchFamily="34" charset="0"/>
              </a:defRPr>
            </a:lvl1pPr>
          </a:lstStyle>
          <a:p>
            <a:r>
              <a:rPr lang="de-CH" dirty="0"/>
              <a:t>Text: Titel, Untertitel, </a:t>
            </a:r>
            <a:r>
              <a:rPr lang="de-CH" dirty="0" err="1"/>
              <a:t>text</a:t>
            </a:r>
            <a:r>
              <a:rPr lang="de-CH" dirty="0"/>
              <a:t> &amp; </a:t>
            </a:r>
            <a:r>
              <a:rPr lang="de-CH" dirty="0" err="1"/>
              <a:t>bild</a:t>
            </a:r>
            <a:endParaRPr lang="de-DE" dirty="0"/>
          </a:p>
        </p:txBody>
      </p:sp>
      <p:sp>
        <p:nvSpPr>
          <p:cNvPr id="7" name="Textplatzhalter 7"/>
          <p:cNvSpPr>
            <a:spLocks noGrp="1"/>
          </p:cNvSpPr>
          <p:nvPr>
            <p:ph type="body" sz="quarter" idx="11" hasCustomPrompt="1"/>
          </p:nvPr>
        </p:nvSpPr>
        <p:spPr>
          <a:xfrm>
            <a:off x="263524" y="1627240"/>
            <a:ext cx="7200627" cy="4253159"/>
          </a:xfrm>
          <a:prstGeom prst="rect">
            <a:avLst/>
          </a:prstGeom>
        </p:spPr>
        <p:txBody>
          <a:bodyPr/>
          <a:lstStyle>
            <a:lvl1pPr marL="0" indent="0">
              <a:lnSpc>
                <a:spcPct val="140000"/>
              </a:lnSpc>
              <a:buNone/>
              <a:defRPr sz="1800" b="0" i="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a:defRPr sz="2000"/>
            </a:lvl2pPr>
            <a:lvl3pPr>
              <a:defRPr sz="2000"/>
            </a:lvl3pPr>
            <a:lvl4pPr>
              <a:defRPr sz="2000"/>
            </a:lvl4pPr>
            <a:lvl5pPr>
              <a:defRPr sz="2000"/>
            </a:lvl5pPr>
          </a:lstStyle>
          <a:p>
            <a:pPr lvl="0"/>
            <a:r>
              <a:rPr lang="de-CH" dirty="0"/>
              <a:t>Lauftext</a:t>
            </a:r>
          </a:p>
        </p:txBody>
      </p:sp>
      <p:sp>
        <p:nvSpPr>
          <p:cNvPr id="9" name="Inhaltsplatzhalter 1"/>
          <p:cNvSpPr>
            <a:spLocks noGrp="1"/>
          </p:cNvSpPr>
          <p:nvPr userDrawn="1">
            <p:ph sz="quarter" idx="12" hasCustomPrompt="1"/>
          </p:nvPr>
        </p:nvSpPr>
        <p:spPr>
          <a:xfrm>
            <a:off x="7608168" y="1628800"/>
            <a:ext cx="4320307" cy="4251600"/>
          </a:xfrm>
          <a:prstGeom prst="rect">
            <a:avLst/>
          </a:prstGeom>
        </p:spPr>
        <p:txBody>
          <a:bodyPr/>
          <a:lstStyle>
            <a:lvl1pPr>
              <a:buNone/>
              <a:defRPr/>
            </a:lvl1pPr>
          </a:lstStyle>
          <a:p>
            <a:r>
              <a:rPr lang="de-CH" dirty="0"/>
              <a:t> </a:t>
            </a:r>
          </a:p>
        </p:txBody>
      </p:sp>
      <p:sp>
        <p:nvSpPr>
          <p:cNvPr id="6" name="Textplatzhalter 5">
            <a:extLst>
              <a:ext uri="{FF2B5EF4-FFF2-40B4-BE49-F238E27FC236}">
                <a16:creationId xmlns:a16="http://schemas.microsoft.com/office/drawing/2014/main" id="{11542106-F8D4-4F37-A2C3-EE1BA864E221}"/>
              </a:ext>
            </a:extLst>
          </p:cNvPr>
          <p:cNvSpPr>
            <a:spLocks noGrp="1"/>
          </p:cNvSpPr>
          <p:nvPr>
            <p:ph type="body" sz="quarter" idx="13" hasCustomPrompt="1"/>
          </p:nvPr>
        </p:nvSpPr>
        <p:spPr>
          <a:xfrm>
            <a:off x="263525" y="1106077"/>
            <a:ext cx="11664950" cy="360362"/>
          </a:xfrm>
          <a:prstGeom prst="rect">
            <a:avLst/>
          </a:prstGeom>
        </p:spPr>
        <p:txBody>
          <a:bodyPr/>
          <a:lstStyle>
            <a:lvl1pPr marL="0" indent="0">
              <a:buNone/>
              <a:defRPr sz="2000" b="0" i="0">
                <a:solidFill>
                  <a:srgbClr val="4A4039"/>
                </a:solidFill>
                <a:latin typeface="Verdana" panose="020B0604030504040204" pitchFamily="34" charset="0"/>
                <a:ea typeface="Verdana" panose="020B0604030504040204" pitchFamily="34" charset="0"/>
                <a:cs typeface="Verdana" panose="020B0604030504040204" pitchFamily="34" charset="0"/>
              </a:defRPr>
            </a:lvl1pPr>
          </a:lstStyle>
          <a:p>
            <a:pPr lvl="0"/>
            <a:r>
              <a:rPr lang="de-CH" dirty="0"/>
              <a:t>UNTERTITEL</a:t>
            </a:r>
          </a:p>
        </p:txBody>
      </p:sp>
    </p:spTree>
    <p:extLst>
      <p:ext uri="{BB962C8B-B14F-4D97-AF65-F5344CB8AC3E}">
        <p14:creationId xmlns:p14="http://schemas.microsoft.com/office/powerpoint/2010/main" val="80881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Untertitel und Grafik">
    <p:spTree>
      <p:nvGrpSpPr>
        <p:cNvPr id="1" name=""/>
        <p:cNvGrpSpPr/>
        <p:nvPr/>
      </p:nvGrpSpPr>
      <p:grpSpPr>
        <a:xfrm>
          <a:off x="0" y="0"/>
          <a:ext cx="0" cy="0"/>
          <a:chOff x="0" y="0"/>
          <a:chExt cx="0" cy="0"/>
        </a:xfrm>
      </p:grpSpPr>
      <p:sp>
        <p:nvSpPr>
          <p:cNvPr id="8" name="Titel 1"/>
          <p:cNvSpPr>
            <a:spLocks noGrp="1"/>
          </p:cNvSpPr>
          <p:nvPr>
            <p:ph type="ctrTitle" hasCustomPrompt="1"/>
          </p:nvPr>
        </p:nvSpPr>
        <p:spPr>
          <a:xfrm>
            <a:off x="263524" y="549275"/>
            <a:ext cx="11664949" cy="396000"/>
          </a:xfrm>
          <a:prstGeom prst="rect">
            <a:avLst/>
          </a:prstGeom>
        </p:spPr>
        <p:txBody>
          <a:bodyPr>
            <a:noAutofit/>
          </a:bodyPr>
          <a:lstStyle>
            <a:lvl1pPr algn="l">
              <a:defRPr sz="2800" b="1" i="0" cap="all" baseline="0">
                <a:solidFill>
                  <a:srgbClr val="4A4039"/>
                </a:solidFill>
                <a:latin typeface="Verdana" pitchFamily="34" charset="0"/>
                <a:ea typeface="Verdana" pitchFamily="34" charset="0"/>
                <a:cs typeface="Verdana" pitchFamily="34" charset="0"/>
              </a:defRPr>
            </a:lvl1pPr>
          </a:lstStyle>
          <a:p>
            <a:r>
              <a:rPr lang="de-CH" dirty="0"/>
              <a:t>Grafik: Titel, </a:t>
            </a:r>
            <a:r>
              <a:rPr lang="de-CH" dirty="0" err="1"/>
              <a:t>untertitel</a:t>
            </a:r>
            <a:r>
              <a:rPr lang="de-CH" dirty="0"/>
              <a:t> &amp; </a:t>
            </a:r>
            <a:r>
              <a:rPr lang="de-CH" dirty="0" err="1"/>
              <a:t>grafik</a:t>
            </a:r>
            <a:endParaRPr lang="de-DE" dirty="0"/>
          </a:p>
        </p:txBody>
      </p:sp>
      <p:sp>
        <p:nvSpPr>
          <p:cNvPr id="7" name="Inhaltsplatzhalter 1">
            <a:extLst>
              <a:ext uri="{FF2B5EF4-FFF2-40B4-BE49-F238E27FC236}">
                <a16:creationId xmlns:a16="http://schemas.microsoft.com/office/drawing/2014/main" id="{5499F0D2-1B51-48CD-94FC-79B5C487D8EC}"/>
              </a:ext>
            </a:extLst>
          </p:cNvPr>
          <p:cNvSpPr>
            <a:spLocks noGrp="1"/>
          </p:cNvSpPr>
          <p:nvPr>
            <p:ph sz="quarter" idx="12" hasCustomPrompt="1"/>
          </p:nvPr>
        </p:nvSpPr>
        <p:spPr>
          <a:xfrm>
            <a:off x="263525" y="1628800"/>
            <a:ext cx="11664950" cy="4251600"/>
          </a:xfrm>
          <a:prstGeom prst="rect">
            <a:avLst/>
          </a:prstGeom>
        </p:spPr>
        <p:txBody>
          <a:bodyPr/>
          <a:lstStyle>
            <a:lvl1pPr>
              <a:buNone/>
              <a:defRPr sz="1800" b="0" i="0">
                <a:solidFill>
                  <a:srgbClr val="000000"/>
                </a:solidFill>
                <a:latin typeface="Verdana" panose="020B0604030504040204" pitchFamily="34" charset="0"/>
                <a:ea typeface="Verdana" panose="020B0604030504040204" pitchFamily="34" charset="0"/>
                <a:cs typeface="Verdana" panose="020B0604030504040204" pitchFamily="34" charset="0"/>
              </a:defRPr>
            </a:lvl1pPr>
          </a:lstStyle>
          <a:p>
            <a:r>
              <a:rPr lang="de-DE" dirty="0"/>
              <a:t>Grafik durch Klicken aufs Symbol hinzufügen</a:t>
            </a:r>
            <a:endParaRPr lang="de-CH" dirty="0"/>
          </a:p>
        </p:txBody>
      </p:sp>
      <p:sp>
        <p:nvSpPr>
          <p:cNvPr id="3" name="Textplatzhalter 2">
            <a:extLst>
              <a:ext uri="{FF2B5EF4-FFF2-40B4-BE49-F238E27FC236}">
                <a16:creationId xmlns:a16="http://schemas.microsoft.com/office/drawing/2014/main" id="{136DFDA7-B6CE-4A1A-98DA-33371F162C78}"/>
              </a:ext>
            </a:extLst>
          </p:cNvPr>
          <p:cNvSpPr>
            <a:spLocks noGrp="1"/>
          </p:cNvSpPr>
          <p:nvPr>
            <p:ph type="body" sz="quarter" idx="13" hasCustomPrompt="1"/>
          </p:nvPr>
        </p:nvSpPr>
        <p:spPr>
          <a:xfrm>
            <a:off x="272790" y="1099171"/>
            <a:ext cx="11655683" cy="396875"/>
          </a:xfrm>
          <a:prstGeom prst="rect">
            <a:avLst/>
          </a:prstGeom>
        </p:spPr>
        <p:txBody>
          <a:bodyPr/>
          <a:lstStyle>
            <a:lvl1pPr marL="0" indent="0">
              <a:buNone/>
              <a:defRPr sz="2000" b="0" i="0">
                <a:solidFill>
                  <a:srgbClr val="4A4039"/>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e-CH" dirty="0"/>
              <a:t>UNTERTITEL</a:t>
            </a:r>
          </a:p>
        </p:txBody>
      </p:sp>
    </p:spTree>
    <p:extLst>
      <p:ext uri="{BB962C8B-B14F-4D97-AF65-F5344CB8AC3E}">
        <p14:creationId xmlns:p14="http://schemas.microsoft.com/office/powerpoint/2010/main" val="2616836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E170A-1026-CB40-85F9-C2FFC584E6E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93A2838-C0B4-844C-9C73-876C184CCBA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1622C3-A644-7E42-8CFA-3F52EE69B65E}"/>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5" name="Fußzeilenplatzhalter 4">
            <a:extLst>
              <a:ext uri="{FF2B5EF4-FFF2-40B4-BE49-F238E27FC236}">
                <a16:creationId xmlns:a16="http://schemas.microsoft.com/office/drawing/2014/main" id="{92969ACC-E88C-4B47-BEF9-FCE879121E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3F82B1C-A8A7-A94D-AF59-BF9050001C77}"/>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2652062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73540-7D5B-A44C-8E0B-D4AB77EDA1B5}"/>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0A876957-861F-8C4E-8655-FAE907E8C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19CF77D-D480-2A47-974E-141C08E4947A}"/>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5" name="Fußzeilenplatzhalter 4">
            <a:extLst>
              <a:ext uri="{FF2B5EF4-FFF2-40B4-BE49-F238E27FC236}">
                <a16:creationId xmlns:a16="http://schemas.microsoft.com/office/drawing/2014/main" id="{3D28C068-2372-7649-A504-30D6F74B446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476065B-5C90-AE4B-A42F-1DD8A83F57E8}"/>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88988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E34D5A-1DDB-4F45-9926-6AA0C81579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4B78C68-14E8-DF47-82C9-91E0EDEFC13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8A296929-0F01-FD46-9EDF-06B300AC2FD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7FBEE6B-4273-AC43-8409-ABCBB0D05281}"/>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6" name="Fußzeilenplatzhalter 5">
            <a:extLst>
              <a:ext uri="{FF2B5EF4-FFF2-40B4-BE49-F238E27FC236}">
                <a16:creationId xmlns:a16="http://schemas.microsoft.com/office/drawing/2014/main" id="{06530E0E-E24C-6F4F-8D55-8DDDADAC650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A7A46A0-1A3D-A241-94C5-9D95F39E60DC}"/>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412135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78B5D-B3A3-514E-9312-CC4C1C0BE29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7A84D89B-CBAC-7E44-A28C-F3A203CCA4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B69B78A0-746D-AB4E-B220-DBCB435B955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ADA477FF-1C94-834F-8717-14BDCA18D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B0D254F-5C3C-7F48-AA9F-1BB0ACE411C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2C6429F-6BC7-834F-AE40-68EBF186E252}"/>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8" name="Fußzeilenplatzhalter 7">
            <a:extLst>
              <a:ext uri="{FF2B5EF4-FFF2-40B4-BE49-F238E27FC236}">
                <a16:creationId xmlns:a16="http://schemas.microsoft.com/office/drawing/2014/main" id="{0094B9C8-495E-3B49-A754-3A8E2D18F93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C5E32CC2-5D37-0142-A451-AA317FD1AE50}"/>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117692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B52DA3-F180-7040-8E11-FEACB471312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4CDF177-75DB-0A46-BB9B-27E7A779FDFC}"/>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4" name="Fußzeilenplatzhalter 3">
            <a:extLst>
              <a:ext uri="{FF2B5EF4-FFF2-40B4-BE49-F238E27FC236}">
                <a16:creationId xmlns:a16="http://schemas.microsoft.com/office/drawing/2014/main" id="{EB2E4461-488B-3B49-B4EA-CE8403AA9BCA}"/>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7C8B8D4-1BAB-9442-824E-AE7E3A8E2655}"/>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74367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A7E04A8-41F1-2847-A14D-0CE1D40615FC}"/>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3" name="Fußzeilenplatzhalter 2">
            <a:extLst>
              <a:ext uri="{FF2B5EF4-FFF2-40B4-BE49-F238E27FC236}">
                <a16:creationId xmlns:a16="http://schemas.microsoft.com/office/drawing/2014/main" id="{0EEB5C00-5DA5-7648-95DB-59EDA12FE55B}"/>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F2CECF75-E4CA-6C49-9DFC-396A8EC840DD}"/>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1083768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88FED7-4FD8-8C41-9104-653F4AE1E3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520A821C-6A2E-A74F-BC09-DFFA9D911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2F15047-4CB9-7746-AD93-386C47483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A5F6DF1-9E2C-F54B-B725-EF65215354C9}"/>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6" name="Fußzeilenplatzhalter 5">
            <a:extLst>
              <a:ext uri="{FF2B5EF4-FFF2-40B4-BE49-F238E27FC236}">
                <a16:creationId xmlns:a16="http://schemas.microsoft.com/office/drawing/2014/main" id="{C38930D0-BDCA-9F43-AE3B-3DAD3A2CD05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4207955-5DB5-EC45-B726-68B7AEC7711F}"/>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423126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AF16C2-9C15-7044-A01F-E2395B7075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B031689-1798-9349-B2C8-0D204DBADA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52AC76F-550C-994C-9954-CC489EA293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821911F-B4BA-C741-9B1C-30FF88497C1C}"/>
              </a:ext>
            </a:extLst>
          </p:cNvPr>
          <p:cNvSpPr>
            <a:spLocks noGrp="1"/>
          </p:cNvSpPr>
          <p:nvPr>
            <p:ph type="dt" sz="half" idx="10"/>
          </p:nvPr>
        </p:nvSpPr>
        <p:spPr/>
        <p:txBody>
          <a:bodyPr/>
          <a:lstStyle/>
          <a:p>
            <a:fld id="{4E7E74EB-1715-B744-B366-E9C73E9DE58C}" type="datetimeFigureOut">
              <a:rPr lang="de-DE" smtClean="0"/>
              <a:t>15.12.2022</a:t>
            </a:fld>
            <a:endParaRPr lang="de-DE"/>
          </a:p>
        </p:txBody>
      </p:sp>
      <p:sp>
        <p:nvSpPr>
          <p:cNvPr id="6" name="Fußzeilenplatzhalter 5">
            <a:extLst>
              <a:ext uri="{FF2B5EF4-FFF2-40B4-BE49-F238E27FC236}">
                <a16:creationId xmlns:a16="http://schemas.microsoft.com/office/drawing/2014/main" id="{28F6EB1A-0E66-524B-B626-D80A509A5AD6}"/>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D25156B-F389-EC4C-9A5E-998A7D31D4F2}"/>
              </a:ext>
            </a:extLst>
          </p:cNvPr>
          <p:cNvSpPr>
            <a:spLocks noGrp="1"/>
          </p:cNvSpPr>
          <p:nvPr>
            <p:ph type="sldNum" sz="quarter" idx="12"/>
          </p:nvPr>
        </p:nvSpPr>
        <p:spPr/>
        <p:txBody>
          <a:bodyPr/>
          <a:lstStyle/>
          <a:p>
            <a:fld id="{1A95F8FB-55EE-CA4B-842C-864C7D73EC5B}" type="slidenum">
              <a:rPr lang="de-DE" smtClean="0"/>
              <a:t>‹Nr.›</a:t>
            </a:fld>
            <a:endParaRPr lang="de-DE"/>
          </a:p>
        </p:txBody>
      </p:sp>
    </p:spTree>
    <p:extLst>
      <p:ext uri="{BB962C8B-B14F-4D97-AF65-F5344CB8AC3E}">
        <p14:creationId xmlns:p14="http://schemas.microsoft.com/office/powerpoint/2010/main" val="3165760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75D80EE-A61C-D14B-92A8-60423293C6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B2AED174-7310-AA47-9D67-6EDE7E87A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6BA0072-1A72-7E48-9C49-F9598CF1A5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7E74EB-1715-B744-B366-E9C73E9DE58C}" type="datetimeFigureOut">
              <a:rPr lang="de-DE" smtClean="0"/>
              <a:t>15.12.2022</a:t>
            </a:fld>
            <a:endParaRPr lang="de-DE"/>
          </a:p>
        </p:txBody>
      </p:sp>
      <p:sp>
        <p:nvSpPr>
          <p:cNvPr id="5" name="Fußzeilenplatzhalter 4">
            <a:extLst>
              <a:ext uri="{FF2B5EF4-FFF2-40B4-BE49-F238E27FC236}">
                <a16:creationId xmlns:a16="http://schemas.microsoft.com/office/drawing/2014/main" id="{60837124-2648-7243-A11F-7AF5FA1AAB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0E190B9-3121-8148-B2CA-A1A6EE513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95F8FB-55EE-CA4B-842C-864C7D73EC5B}" type="slidenum">
              <a:rPr lang="de-DE" smtClean="0"/>
              <a:t>‹Nr.›</a:t>
            </a:fld>
            <a:endParaRPr lang="de-DE"/>
          </a:p>
        </p:txBody>
      </p:sp>
      <p:sp>
        <p:nvSpPr>
          <p:cNvPr id="7" name="Untertitel 2">
            <a:extLst>
              <a:ext uri="{FF2B5EF4-FFF2-40B4-BE49-F238E27FC236}">
                <a16:creationId xmlns:a16="http://schemas.microsoft.com/office/drawing/2014/main" id="{420B07AB-BE7A-E64E-9221-52B6E32AFF8B}"/>
              </a:ext>
            </a:extLst>
          </p:cNvPr>
          <p:cNvSpPr txBox="1">
            <a:spLocks/>
          </p:cNvSpPr>
          <p:nvPr userDrawn="1"/>
        </p:nvSpPr>
        <p:spPr>
          <a:xfrm>
            <a:off x="5647751" y="1780102"/>
            <a:ext cx="5934651" cy="1896548"/>
          </a:xfrm>
          <a:prstGeom prst="rect">
            <a:avLst/>
          </a:prstGeom>
        </p:spPr>
        <p:txBody>
          <a:bodyPr/>
          <a:lstStyle>
            <a:lvl1pPr marL="0" indent="0" algn="l">
              <a:spcBef>
                <a:spcPts val="0"/>
              </a:spcBef>
              <a:spcAft>
                <a:spcPts val="100"/>
              </a:spcAft>
              <a:buNone/>
              <a:defRPr sz="2400">
                <a:solidFill>
                  <a:schemeClr val="bg1"/>
                </a:solidFill>
                <a:latin typeface="+mn-lt"/>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100"/>
              </a:spcAft>
              <a:buClrTx/>
              <a:buSzTx/>
              <a:buFont typeface="Arial" pitchFamily="34" charset="0"/>
              <a:buNone/>
              <a:tabLst/>
              <a:defRPr/>
            </a:pPr>
            <a:endParaRPr kumimoji="0" lang="de-CH" sz="2400" b="0" i="0" u="none" strike="noStrike" kern="1200" cap="none" spc="0" normalizeH="0" baseline="0" noProof="0" dirty="0">
              <a:ln>
                <a:noFill/>
              </a:ln>
              <a:solidFill>
                <a:schemeClr val="bg1"/>
              </a:solidFill>
              <a:effectLst/>
              <a:uLnTx/>
              <a:uFillTx/>
              <a:latin typeface="Verdana" pitchFamily="34" charset="0"/>
              <a:ea typeface="Verdana" pitchFamily="34" charset="0"/>
              <a:cs typeface="Verdana" pitchFamily="34" charset="0"/>
            </a:endParaRPr>
          </a:p>
        </p:txBody>
      </p:sp>
      <p:pic>
        <p:nvPicPr>
          <p:cNvPr id="11" name="Grafik 10">
            <a:extLst>
              <a:ext uri="{FF2B5EF4-FFF2-40B4-BE49-F238E27FC236}">
                <a16:creationId xmlns:a16="http://schemas.microsoft.com/office/drawing/2014/main" id="{FF02144D-30E0-BD43-9119-F6C864B6BB53}"/>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00100" y="5923075"/>
            <a:ext cx="1080000" cy="767799"/>
          </a:xfrm>
          <a:prstGeom prst="rect">
            <a:avLst/>
          </a:prstGeom>
        </p:spPr>
      </p:pic>
      <p:pic>
        <p:nvPicPr>
          <p:cNvPr id="12" name="Grafik 11">
            <a:extLst>
              <a:ext uri="{FF2B5EF4-FFF2-40B4-BE49-F238E27FC236}">
                <a16:creationId xmlns:a16="http://schemas.microsoft.com/office/drawing/2014/main" id="{E50D9F87-CACB-7B4D-B596-7324928DE235}"/>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15625" y="6280150"/>
            <a:ext cx="1281004" cy="463342"/>
          </a:xfrm>
          <a:prstGeom prst="rect">
            <a:avLst/>
          </a:prstGeom>
        </p:spPr>
      </p:pic>
    </p:spTree>
    <p:extLst>
      <p:ext uri="{BB962C8B-B14F-4D97-AF65-F5344CB8AC3E}">
        <p14:creationId xmlns:p14="http://schemas.microsoft.com/office/powerpoint/2010/main" val="293190823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4"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78" userDrawn="1">
          <p15:clr>
            <a:srgbClr val="F26B43"/>
          </p15:clr>
        </p15:guide>
        <p15:guide id="2" pos="7491" userDrawn="1">
          <p15:clr>
            <a:srgbClr val="F26B43"/>
          </p15:clr>
        </p15:guide>
        <p15:guide id="3" pos="189" userDrawn="1">
          <p15:clr>
            <a:srgbClr val="F26B43"/>
          </p15:clr>
        </p15:guide>
        <p15:guide id="4" orient="horz" pos="119" userDrawn="1">
          <p15:clr>
            <a:srgbClr val="F26B43"/>
          </p15:clr>
        </p15:guide>
        <p15:guide id="5"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6.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6.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6.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6.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6.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6.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A1FA32B9-04D8-D044-9BBA-9423BAB23EE4}"/>
              </a:ext>
            </a:extLst>
          </p:cNvPr>
          <p:cNvSpPr/>
          <p:nvPr/>
        </p:nvSpPr>
        <p:spPr>
          <a:xfrm>
            <a:off x="8934911" y="548680"/>
            <a:ext cx="3281769" cy="864095"/>
          </a:xfrm>
          <a:prstGeom prst="rect">
            <a:avLst/>
          </a:prstGeom>
          <a:solidFill>
            <a:srgbClr val="BFCA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E53D9951-74D4-7D46-A31C-8669FE92C8F8}"/>
              </a:ext>
            </a:extLst>
          </p:cNvPr>
          <p:cNvSpPr txBox="1"/>
          <p:nvPr/>
        </p:nvSpPr>
        <p:spPr>
          <a:xfrm>
            <a:off x="8934911" y="653473"/>
            <a:ext cx="3281769" cy="656590"/>
          </a:xfrm>
          <a:prstGeom prst="rect">
            <a:avLst/>
          </a:prstGeom>
          <a:noFill/>
        </p:spPr>
        <p:txBody>
          <a:bodyPr wrap="square" rtlCol="0">
            <a:spAutoFit/>
          </a:bodyPr>
          <a:lstStyle/>
          <a:p>
            <a:pPr algn="ctr">
              <a:lnSpc>
                <a:spcPts val="4400"/>
              </a:lnSpc>
            </a:pPr>
            <a:r>
              <a:rPr lang="de-DE" sz="4200" b="1" dirty="0">
                <a:solidFill>
                  <a:schemeClr val="bg1"/>
                </a:solidFill>
                <a:latin typeface="Verdana" panose="020B0604030504040204" pitchFamily="34" charset="0"/>
                <a:ea typeface="Verdana" panose="020B0604030504040204" pitchFamily="34" charset="0"/>
                <a:cs typeface="Verdana" panose="020B0604030504040204" pitchFamily="34" charset="0"/>
              </a:rPr>
              <a:t>WELCOME</a:t>
            </a:r>
          </a:p>
        </p:txBody>
      </p:sp>
    </p:spTree>
    <p:extLst>
      <p:ext uri="{BB962C8B-B14F-4D97-AF65-F5344CB8AC3E}">
        <p14:creationId xmlns:p14="http://schemas.microsoft.com/office/powerpoint/2010/main" val="756519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272790" y="378193"/>
            <a:ext cx="11664949" cy="396000"/>
          </a:xfrm>
        </p:spPr>
        <p:txBody>
          <a:bodyPr/>
          <a:lstStyle/>
          <a:p>
            <a:r>
              <a:rPr lang="de-DE" sz="2400" dirty="0"/>
              <a:t>… ENDED IN A TRAGEDY WHICH MADE ZERMATT </a:t>
            </a:r>
            <a:br>
              <a:rPr lang="de-DE" sz="2400" dirty="0"/>
            </a:br>
            <a:r>
              <a:rPr lang="de-DE" sz="2400" dirty="0"/>
              <a:t>WORLD FAMOUS OVER NIGHT.</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l="57" r="57"/>
          <a:stretch/>
        </p:blipFill>
        <p:spPr>
          <a:xfrm>
            <a:off x="0" y="1099171"/>
            <a:ext cx="12192000" cy="4758888"/>
          </a:xfrm>
        </p:spPr>
      </p:pic>
    </p:spTree>
    <p:extLst>
      <p:ext uri="{BB962C8B-B14F-4D97-AF65-F5344CB8AC3E}">
        <p14:creationId xmlns:p14="http://schemas.microsoft.com/office/powerpoint/2010/main" val="3166077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a:t>Unique </a:t>
            </a:r>
            <a:r>
              <a:rPr lang="de-DE" dirty="0" err="1"/>
              <a:t>destination</a:t>
            </a:r>
            <a:endParaRPr lang="de-DE" dirty="0"/>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cstate="print">
            <a:extLst>
              <a:ext uri="{28A0092B-C50C-407E-A947-70E740481C1C}">
                <a14:useLocalDpi xmlns:a14="http://schemas.microsoft.com/office/drawing/2010/main"/>
              </a:ext>
            </a:extLst>
          </a:blip>
          <a:srcRect/>
          <a:stretch/>
        </p:blipFill>
        <p:spPr>
          <a:xfrm>
            <a:off x="0" y="1099171"/>
            <a:ext cx="12192000" cy="4758888"/>
          </a:xfrm>
        </p:spPr>
      </p:pic>
    </p:spTree>
    <p:extLst>
      <p:ext uri="{BB962C8B-B14F-4D97-AF65-F5344CB8AC3E}">
        <p14:creationId xmlns:p14="http://schemas.microsoft.com/office/powerpoint/2010/main" val="1153937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t>Unique </a:t>
            </a:r>
            <a:r>
              <a:rPr lang="de-DE" dirty="0" err="1"/>
              <a:t>destination</a:t>
            </a:r>
            <a:endParaRPr lang="de-DE" dirty="0"/>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5" y="3098569"/>
            <a:ext cx="7570819" cy="2743201"/>
          </a:xfrm>
        </p:spPr>
        <p:txBody>
          <a:bodyPr>
            <a:normAutofit/>
          </a:bodyPr>
          <a:lstStyle/>
          <a:p>
            <a:pPr marL="285750" indent="-285750">
              <a:buFont typeface="Arial" panose="020B0604020202020204" pitchFamily="34" charset="0"/>
              <a:buChar char="•"/>
            </a:pPr>
            <a:r>
              <a:rPr lang="en-US" sz="1100" dirty="0"/>
              <a:t>Matterhorn (4,478 m)</a:t>
            </a:r>
          </a:p>
          <a:p>
            <a:pPr marL="285750" indent="-285750">
              <a:buFont typeface="Arial" panose="020B0604020202020204" pitchFamily="34" charset="0"/>
              <a:buChar char="•"/>
            </a:pPr>
            <a:r>
              <a:rPr lang="en-US" sz="1100" dirty="0"/>
              <a:t>Zermatt (1,620 m) is car-free </a:t>
            </a:r>
          </a:p>
          <a:p>
            <a:pPr marL="285750" indent="-285750">
              <a:buFont typeface="Arial" panose="020B0604020202020204" pitchFamily="34" charset="0"/>
              <a:buChar char="•"/>
            </a:pPr>
            <a:r>
              <a:rPr lang="en-US" sz="1100" dirty="0"/>
              <a:t>365 days of guaranteed snow and </a:t>
            </a:r>
            <a:r>
              <a:rPr lang="en-US" sz="1100" dirty="0" err="1"/>
              <a:t>piste</a:t>
            </a:r>
            <a:r>
              <a:rPr lang="en-US" sz="1100" dirty="0"/>
              <a:t> enjoyment</a:t>
            </a:r>
          </a:p>
          <a:p>
            <a:pPr marL="285750" indent="-285750">
              <a:buFont typeface="Arial" panose="020B0604020202020204" pitchFamily="34" charset="0"/>
              <a:buChar char="•"/>
            </a:pPr>
            <a:r>
              <a:rPr lang="en-US" sz="1100" dirty="0"/>
              <a:t>Unlimited winter and summer adventures and experiences</a:t>
            </a:r>
          </a:p>
          <a:p>
            <a:pPr marL="285750" indent="-285750">
              <a:buFont typeface="Arial" panose="020B0604020202020204" pitchFamily="34" charset="0"/>
              <a:buChar char="•"/>
            </a:pPr>
            <a:r>
              <a:rPr lang="en-US" sz="1100" dirty="0"/>
              <a:t>55 bars and 118 restaurants in the village plus 49 mountain restaurants</a:t>
            </a:r>
          </a:p>
          <a:p>
            <a:pPr marL="285750" indent="-285750">
              <a:buFont typeface="Arial" panose="020B0604020202020204" pitchFamily="34" charset="0"/>
              <a:buChar char="•"/>
            </a:pPr>
            <a:r>
              <a:rPr lang="en-US" sz="1100" dirty="0"/>
              <a:t>107 hotels (with over 7,000 beds) and over 1,100 holiday apartments </a:t>
            </a:r>
            <a:r>
              <a:rPr lang="de-CH" sz="1100" dirty="0"/>
              <a:t>(</a:t>
            </a:r>
            <a:r>
              <a:rPr lang="de-CH" sz="1100" dirty="0" err="1"/>
              <a:t>with</a:t>
            </a:r>
            <a:r>
              <a:rPr lang="de-CH" sz="1100" dirty="0"/>
              <a:t> </a:t>
            </a:r>
            <a:r>
              <a:rPr lang="de-CH" sz="1100" dirty="0" err="1"/>
              <a:t>around</a:t>
            </a:r>
            <a:r>
              <a:rPr lang="de-CH" sz="1100" dirty="0"/>
              <a:t> 4,600 </a:t>
            </a:r>
            <a:r>
              <a:rPr lang="de-CH" sz="1100" dirty="0" err="1"/>
              <a:t>beds</a:t>
            </a:r>
            <a:r>
              <a:rPr lang="de-CH" sz="1100" dirty="0"/>
              <a:t>)</a:t>
            </a:r>
          </a:p>
          <a:p>
            <a:pPr marL="285750" indent="-285750">
              <a:buFont typeface="Arial" panose="020B0604020202020204" pitchFamily="34" charset="0"/>
              <a:buChar char="•"/>
            </a:pPr>
            <a:r>
              <a:rPr lang="en-US" sz="1100" dirty="0"/>
              <a:t>Authentic and tradition-rich village-scape with a great deal </a:t>
            </a:r>
            <a:r>
              <a:rPr lang="de-CH" sz="1100" dirty="0"/>
              <a:t>of Swissness</a:t>
            </a:r>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698"/>
            <a:ext cx="4069079" cy="2160687"/>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80" y="1738"/>
            <a:ext cx="4069079" cy="2160608"/>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271" y="1784"/>
            <a:ext cx="4069057" cy="2160516"/>
          </a:xfrm>
          <a:prstGeom prst="rect">
            <a:avLst/>
          </a:prstGeom>
        </p:spPr>
      </p:pic>
    </p:spTree>
    <p:extLst>
      <p:ext uri="{BB962C8B-B14F-4D97-AF65-F5344CB8AC3E}">
        <p14:creationId xmlns:p14="http://schemas.microsoft.com/office/powerpoint/2010/main" val="1489708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t>Unique Matterhorn</a:t>
            </a:r>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5" y="3098569"/>
            <a:ext cx="6461741" cy="2743201"/>
          </a:xfrm>
        </p:spPr>
        <p:txBody>
          <a:bodyPr>
            <a:normAutofit fontScale="62500" lnSpcReduction="20000"/>
          </a:bodyPr>
          <a:lstStyle/>
          <a:p>
            <a:pPr marL="285750" indent="-285750">
              <a:buFont typeface="Arial" panose="020B0604020202020204" pitchFamily="34" charset="0"/>
              <a:buChar char="•"/>
            </a:pPr>
            <a:r>
              <a:rPr lang="en-US" sz="1800" dirty="0"/>
              <a:t>Matterhorn Glacier </a:t>
            </a:r>
            <a:r>
              <a:rPr lang="en-US" dirty="0"/>
              <a:t>P</a:t>
            </a:r>
            <a:r>
              <a:rPr lang="en-US" sz="1800" dirty="0"/>
              <a:t>aradise (3,883 m) with the highest viewing </a:t>
            </a:r>
            <a:r>
              <a:rPr lang="de-CH" sz="1800" dirty="0" err="1"/>
              <a:t>platform</a:t>
            </a:r>
            <a:r>
              <a:rPr lang="de-CH" sz="1800" dirty="0"/>
              <a:t> in Europe</a:t>
            </a:r>
          </a:p>
          <a:p>
            <a:pPr marL="285750" indent="-285750">
              <a:buFont typeface="Arial" panose="020B0604020202020204" pitchFamily="34" charset="0"/>
              <a:buChar char="•"/>
            </a:pPr>
            <a:r>
              <a:rPr lang="de-CH" sz="1800" dirty="0"/>
              <a:t>Crystal Glacier </a:t>
            </a:r>
            <a:r>
              <a:rPr lang="de-CH" dirty="0"/>
              <a:t>R</a:t>
            </a:r>
            <a:r>
              <a:rPr lang="de-CH" sz="1800" dirty="0"/>
              <a:t>ide </a:t>
            </a:r>
            <a:r>
              <a:rPr lang="de-CH" sz="1800" dirty="0" err="1"/>
              <a:t>to</a:t>
            </a:r>
            <a:r>
              <a:rPr lang="de-CH" sz="1800" dirty="0"/>
              <a:t> </a:t>
            </a:r>
            <a:r>
              <a:rPr lang="de-CH" sz="1800" dirty="0" err="1"/>
              <a:t>the</a:t>
            </a:r>
            <a:r>
              <a:rPr lang="de-CH" sz="1800" dirty="0"/>
              <a:t> Matterhorn Glacier </a:t>
            </a:r>
            <a:r>
              <a:rPr lang="de-CH" dirty="0"/>
              <a:t>P</a:t>
            </a:r>
            <a:r>
              <a:rPr lang="de-CH" sz="1800" dirty="0"/>
              <a:t>aradise</a:t>
            </a:r>
            <a:endParaRPr lang="de-CH" dirty="0"/>
          </a:p>
          <a:p>
            <a:pPr marL="285750" indent="-285750">
              <a:buFont typeface="Arial" panose="020B0604020202020204" pitchFamily="34" charset="0"/>
              <a:buChar char="•"/>
            </a:pPr>
            <a:r>
              <a:rPr lang="en-US" sz="1800" dirty="0"/>
              <a:t>Gornergrat (3,089 m) with a view of the world of glaciers and mountains</a:t>
            </a:r>
          </a:p>
          <a:p>
            <a:pPr marL="285750" indent="-285750">
              <a:buFont typeface="Arial" panose="020B0604020202020204" pitchFamily="34" charset="0"/>
              <a:buChar char="•"/>
            </a:pPr>
            <a:r>
              <a:rPr lang="en-US" sz="1800" dirty="0" err="1"/>
              <a:t>Rothorn</a:t>
            </a:r>
            <a:r>
              <a:rPr lang="en-US" sz="1800" dirty="0"/>
              <a:t> (3,103 m) with a view of a breathtaking mountain panorama and the classic view of the Matterhorn</a:t>
            </a:r>
          </a:p>
          <a:p>
            <a:pPr marL="285750" indent="-285750">
              <a:buFont typeface="Arial" panose="020B0604020202020204" pitchFamily="34" charset="0"/>
              <a:buChar char="•"/>
            </a:pPr>
            <a:r>
              <a:rPr lang="en-US" sz="1800" dirty="0"/>
              <a:t>Mountain panorama with 38 four thousand-</a:t>
            </a:r>
            <a:r>
              <a:rPr lang="en-US" sz="1800" dirty="0" err="1"/>
              <a:t>metre</a:t>
            </a:r>
            <a:r>
              <a:rPr lang="en-US" sz="1800" dirty="0"/>
              <a:t> peaks and glaciers</a:t>
            </a:r>
          </a:p>
          <a:p>
            <a:pPr marL="285750" indent="-285750">
              <a:buFont typeface="Arial" panose="020B0604020202020204" pitchFamily="34" charset="0"/>
              <a:buChar char="•"/>
            </a:pPr>
            <a:r>
              <a:rPr lang="en-US" sz="1800" dirty="0"/>
              <a:t>Helicopter sightseeing flights around the Matterhorn</a:t>
            </a:r>
          </a:p>
          <a:p>
            <a:pPr marL="285750" indent="-285750">
              <a:buFont typeface="Arial" panose="020B0604020202020204" pitchFamily="34" charset="0"/>
              <a:buChar char="•"/>
            </a:pPr>
            <a:r>
              <a:rPr lang="en-US" sz="1800" dirty="0"/>
              <a:t>Mirror image of the Matterhorn in the lakes, magical sunrises </a:t>
            </a:r>
            <a:r>
              <a:rPr lang="de-CH" sz="1800" dirty="0"/>
              <a:t>and </a:t>
            </a:r>
            <a:r>
              <a:rPr lang="de-CH" sz="1800" dirty="0" err="1"/>
              <a:t>sunsets</a:t>
            </a:r>
            <a:endParaRPr lang="de-CH" sz="1800" dirty="0"/>
          </a:p>
          <a:p>
            <a:endParaRPr lang="de-CH" dirty="0"/>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778"/>
            <a:ext cx="4069079" cy="2160527"/>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80" y="-1"/>
            <a:ext cx="4069079" cy="2167995"/>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542" y="1784"/>
            <a:ext cx="4068514" cy="2160516"/>
          </a:xfrm>
          <a:prstGeom prst="rect">
            <a:avLst/>
          </a:prstGeom>
        </p:spPr>
      </p:pic>
    </p:spTree>
    <p:extLst>
      <p:ext uri="{BB962C8B-B14F-4D97-AF65-F5344CB8AC3E}">
        <p14:creationId xmlns:p14="http://schemas.microsoft.com/office/powerpoint/2010/main" val="318313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t>Unique </a:t>
            </a:r>
            <a:r>
              <a:rPr lang="de-DE" dirty="0" err="1"/>
              <a:t>culinary</a:t>
            </a:r>
            <a:r>
              <a:rPr lang="de-DE" dirty="0"/>
              <a:t> </a:t>
            </a:r>
            <a:r>
              <a:rPr lang="de-DE" dirty="0" err="1"/>
              <a:t>delights</a:t>
            </a:r>
            <a:endParaRPr lang="de-DE" dirty="0"/>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6" y="3098569"/>
            <a:ext cx="8756590" cy="2743201"/>
          </a:xfrm>
        </p:spPr>
        <p:txBody>
          <a:bodyPr>
            <a:normAutofit/>
          </a:bodyPr>
          <a:lstStyle/>
          <a:p>
            <a:r>
              <a:rPr lang="en-US" sz="1100" dirty="0">
                <a:solidFill>
                  <a:schemeClr val="tx1"/>
                </a:solidFill>
              </a:rPr>
              <a:t>The choice is huge, from traditional dishes to the latest creations</a:t>
            </a:r>
          </a:p>
          <a:p>
            <a:r>
              <a:rPr lang="en-US" sz="1100" dirty="0">
                <a:solidFill>
                  <a:schemeClr val="tx1"/>
                </a:solidFill>
              </a:rPr>
              <a:t>Multiple restaurants with Gault Millau or Michelin awards</a:t>
            </a:r>
          </a:p>
          <a:p>
            <a:r>
              <a:rPr lang="en-US" sz="1100" dirty="0">
                <a:solidFill>
                  <a:schemeClr val="tx1"/>
                </a:solidFill>
              </a:rPr>
              <a:t>Regional products, such as: </a:t>
            </a:r>
          </a:p>
          <a:p>
            <a:pPr marL="971550" lvl="1" indent="-285750"/>
            <a:r>
              <a:rPr lang="en-US" sz="1100" dirty="0">
                <a:latin typeface="Verdana" panose="020B0604030504040204" pitchFamily="34" charset="0"/>
                <a:ea typeface="Verdana" panose="020B0604030504040204" pitchFamily="34" charset="0"/>
              </a:rPr>
              <a:t>Valais dish with dried meat and </a:t>
            </a:r>
            <a:r>
              <a:rPr lang="en-US" sz="1100" dirty="0" err="1">
                <a:latin typeface="Verdana" panose="020B0604030504040204" pitchFamily="34" charset="0"/>
                <a:ea typeface="Verdana" panose="020B0604030504040204" pitchFamily="34" charset="0"/>
              </a:rPr>
              <a:t>Hobelkäse</a:t>
            </a:r>
            <a:r>
              <a:rPr lang="en-US" sz="1100" dirty="0">
                <a:latin typeface="Verdana" panose="020B0604030504040204" pitchFamily="34" charset="0"/>
                <a:ea typeface="Verdana" panose="020B0604030504040204" pitchFamily="34" charset="0"/>
              </a:rPr>
              <a:t> (planed cheese)</a:t>
            </a:r>
          </a:p>
          <a:p>
            <a:pPr marL="971550" lvl="1" indent="-285750"/>
            <a:r>
              <a:rPr lang="en-US" sz="1100" dirty="0">
                <a:latin typeface="Verdana" panose="020B0604030504040204" pitchFamily="34" charset="0"/>
                <a:ea typeface="Verdana" panose="020B0604030504040204" pitchFamily="34" charset="0"/>
              </a:rPr>
              <a:t>Cheese fondue and Raclette in many variations</a:t>
            </a:r>
          </a:p>
          <a:p>
            <a:pPr marL="971550" lvl="1" indent="-285750"/>
            <a:r>
              <a:rPr lang="en-US" sz="1100" dirty="0">
                <a:latin typeface="Verdana" panose="020B0604030504040204" pitchFamily="34" charset="0"/>
                <a:ea typeface="Verdana" panose="020B0604030504040204" pitchFamily="34" charset="0"/>
              </a:rPr>
              <a:t>Different kinds of bread including traditional rye bread</a:t>
            </a:r>
          </a:p>
          <a:p>
            <a:pPr marL="971550" lvl="1" indent="-285750"/>
            <a:r>
              <a:rPr lang="de-CH" sz="1100" dirty="0">
                <a:latin typeface="Verdana" panose="020B0604030504040204" pitchFamily="34" charset="0"/>
                <a:ea typeface="Verdana" panose="020B0604030504040204" pitchFamily="34" charset="0"/>
              </a:rPr>
              <a:t>Zermatt </a:t>
            </a:r>
            <a:r>
              <a:rPr lang="de-CH" sz="1100" dirty="0" err="1">
                <a:latin typeface="Verdana" panose="020B0604030504040204" pitchFamily="34" charset="0"/>
                <a:ea typeface="Verdana" panose="020B0604030504040204" pitchFamily="34" charset="0"/>
              </a:rPr>
              <a:t>beer</a:t>
            </a:r>
            <a:endParaRPr lang="de-CH" sz="1100" dirty="0">
              <a:latin typeface="Verdana" panose="020B0604030504040204" pitchFamily="34" charset="0"/>
              <a:ea typeface="Verdana" panose="020B0604030504040204" pitchFamily="34" charset="0"/>
            </a:endParaRPr>
          </a:p>
          <a:p>
            <a:pPr marL="971550" lvl="1" indent="-285750"/>
            <a:r>
              <a:rPr lang="en-US" sz="1100" dirty="0">
                <a:latin typeface="Verdana" panose="020B0604030504040204" pitchFamily="34" charset="0"/>
                <a:ea typeface="Verdana" panose="020B0604030504040204" pitchFamily="34" charset="0"/>
              </a:rPr>
              <a:t>Valais wines from the region with autochthonous grape varieties</a:t>
            </a:r>
            <a:endParaRPr lang="de-CH" sz="1100" dirty="0">
              <a:latin typeface="Verdana" panose="020B0604030504040204" pitchFamily="34" charset="0"/>
              <a:ea typeface="Verdana" panose="020B0604030504040204" pitchFamily="34" charset="0"/>
            </a:endParaRPr>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717"/>
            <a:ext cx="4069079" cy="2160650"/>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80" y="1898"/>
            <a:ext cx="4069079" cy="2160287"/>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260" y="1811"/>
            <a:ext cx="4069079" cy="2160461"/>
          </a:xfrm>
          <a:prstGeom prst="rect">
            <a:avLst/>
          </a:prstGeom>
        </p:spPr>
      </p:pic>
    </p:spTree>
    <p:extLst>
      <p:ext uri="{BB962C8B-B14F-4D97-AF65-F5344CB8AC3E}">
        <p14:creationId xmlns:p14="http://schemas.microsoft.com/office/powerpoint/2010/main" val="2622406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a:t>Winter</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cstate="print">
            <a:extLst>
              <a:ext uri="{28A0092B-C50C-407E-A947-70E740481C1C}">
                <a14:useLocalDpi xmlns:a14="http://schemas.microsoft.com/office/drawing/2010/main"/>
              </a:ext>
            </a:extLst>
          </a:blip>
          <a:srcRect/>
          <a:stretch/>
        </p:blipFill>
        <p:spPr>
          <a:xfrm>
            <a:off x="0" y="1099171"/>
            <a:ext cx="12192000" cy="4758888"/>
          </a:xfrm>
        </p:spPr>
      </p:pic>
    </p:spTree>
    <p:extLst>
      <p:ext uri="{BB962C8B-B14F-4D97-AF65-F5344CB8AC3E}">
        <p14:creationId xmlns:p14="http://schemas.microsoft.com/office/powerpoint/2010/main" val="267095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EE773-4037-7707-2383-446D889590F3}"/>
              </a:ext>
            </a:extLst>
          </p:cNvPr>
          <p:cNvSpPr>
            <a:spLocks noGrp="1"/>
          </p:cNvSpPr>
          <p:nvPr>
            <p:ph type="ctrTitle"/>
          </p:nvPr>
        </p:nvSpPr>
        <p:spPr/>
        <p:txBody>
          <a:bodyPr/>
          <a:lstStyle/>
          <a:p>
            <a:r>
              <a:rPr lang="de-DE" dirty="0"/>
              <a:t>MOUNTAIN ADVENTUREs IN WINTER</a:t>
            </a:r>
            <a:endParaRPr lang="de-CH" dirty="0"/>
          </a:p>
        </p:txBody>
      </p:sp>
      <p:sp>
        <p:nvSpPr>
          <p:cNvPr id="8" name="Textplatzhalter 7">
            <a:extLst>
              <a:ext uri="{FF2B5EF4-FFF2-40B4-BE49-F238E27FC236}">
                <a16:creationId xmlns:a16="http://schemas.microsoft.com/office/drawing/2014/main" id="{AFE9ED05-203D-2342-64F0-A26CBA8B8FC1}"/>
              </a:ext>
            </a:extLst>
          </p:cNvPr>
          <p:cNvSpPr>
            <a:spLocks noGrp="1"/>
          </p:cNvSpPr>
          <p:nvPr>
            <p:ph type="body" sz="quarter" idx="10"/>
          </p:nvPr>
        </p:nvSpPr>
        <p:spPr>
          <a:xfrm>
            <a:off x="264735" y="1303386"/>
            <a:ext cx="11663740" cy="4374098"/>
          </a:xfrm>
        </p:spPr>
        <p:txBody>
          <a:bodyPr>
            <a:normAutofit fontScale="70000" lnSpcReduction="20000"/>
          </a:bodyPr>
          <a:lstStyle/>
          <a:p>
            <a:pPr marL="285750" indent="-285750">
              <a:buFont typeface="Arial" panose="020B0604020202020204" pitchFamily="34" charset="0"/>
              <a:buChar char="•"/>
            </a:pPr>
            <a:r>
              <a:rPr lang="en-GB" dirty="0"/>
              <a:t>360 km of </a:t>
            </a:r>
            <a:r>
              <a:rPr lang="en-GB" dirty="0" err="1"/>
              <a:t>pistes</a:t>
            </a:r>
            <a:r>
              <a:rPr lang="en-GB" dirty="0"/>
              <a:t> (incl. Cervinia, Italy)</a:t>
            </a:r>
          </a:p>
          <a:p>
            <a:pPr marL="285750" indent="-285750">
              <a:buFont typeface="Arial" panose="020B0604020202020204" pitchFamily="34" charset="0"/>
              <a:buChar char="•"/>
            </a:pPr>
            <a:r>
              <a:rPr lang="en-GB" dirty="0"/>
              <a:t>Over 21 km of </a:t>
            </a:r>
            <a:r>
              <a:rPr lang="en-GB" dirty="0" err="1"/>
              <a:t>pistes</a:t>
            </a:r>
            <a:r>
              <a:rPr lang="en-GB" dirty="0"/>
              <a:t> in summer on Matterhorn Glacier Paradise</a:t>
            </a:r>
          </a:p>
          <a:p>
            <a:pPr marL="285750" indent="-285750">
              <a:buFont typeface="Arial" panose="020B0604020202020204" pitchFamily="34" charset="0"/>
              <a:buChar char="•"/>
            </a:pPr>
            <a:r>
              <a:rPr lang="en-GB" dirty="0"/>
              <a:t>Ski touring</a:t>
            </a:r>
          </a:p>
          <a:p>
            <a:pPr marL="285750" indent="-285750">
              <a:buFont typeface="Arial" panose="020B0604020202020204" pitchFamily="34" charset="0"/>
              <a:buChar char="•"/>
            </a:pPr>
            <a:r>
              <a:rPr lang="en-GB" dirty="0"/>
              <a:t>Snowshoe hiking</a:t>
            </a:r>
          </a:p>
          <a:p>
            <a:pPr marL="285750" indent="-285750">
              <a:buFont typeface="Arial" panose="020B0604020202020204" pitchFamily="34" charset="0"/>
              <a:buChar char="•"/>
            </a:pPr>
            <a:r>
              <a:rPr lang="en-GB" dirty="0"/>
              <a:t>Winter hiking</a:t>
            </a:r>
          </a:p>
          <a:p>
            <a:pPr marL="285750" indent="-285750">
              <a:buFont typeface="Arial" panose="020B0604020202020204" pitchFamily="34" charset="0"/>
              <a:buChar char="•"/>
            </a:pPr>
            <a:r>
              <a:rPr lang="en-GB" dirty="0"/>
              <a:t>Sledging</a:t>
            </a:r>
          </a:p>
          <a:p>
            <a:pPr marL="285750" indent="-285750">
              <a:buFont typeface="Arial" panose="020B0604020202020204" pitchFamily="34" charset="0"/>
              <a:buChar char="•"/>
            </a:pPr>
            <a:r>
              <a:rPr lang="en-GB" dirty="0"/>
              <a:t>Ice skating</a:t>
            </a:r>
          </a:p>
          <a:p>
            <a:pPr marL="285750" indent="-285750">
              <a:buFont typeface="Arial" panose="020B0604020202020204" pitchFamily="34" charset="0"/>
              <a:buChar char="•"/>
            </a:pPr>
            <a:r>
              <a:rPr lang="en-GB" dirty="0"/>
              <a:t>Cross-country skiing</a:t>
            </a:r>
          </a:p>
          <a:p>
            <a:pPr marL="285750" indent="-285750">
              <a:buFont typeface="Arial" panose="020B0604020202020204" pitchFamily="34" charset="0"/>
              <a:buChar char="•"/>
            </a:pPr>
            <a:r>
              <a:rPr lang="en-GB" dirty="0"/>
              <a:t>Igloo-village</a:t>
            </a:r>
          </a:p>
          <a:p>
            <a:pPr marL="285750" indent="-285750">
              <a:buFont typeface="Arial" panose="020B0604020202020204" pitchFamily="34" charset="0"/>
              <a:buChar char="•"/>
            </a:pPr>
            <a:r>
              <a:rPr lang="en-GB" dirty="0"/>
              <a:t>Husky sleigh rides</a:t>
            </a:r>
          </a:p>
          <a:p>
            <a:pPr marL="285750" indent="-285750">
              <a:buFont typeface="Arial" panose="020B0604020202020204" pitchFamily="34" charset="0"/>
              <a:buChar char="•"/>
            </a:pPr>
            <a:r>
              <a:rPr lang="en-GB" dirty="0"/>
              <a:t>Sightseeing flights and Heli skiing </a:t>
            </a:r>
          </a:p>
          <a:p>
            <a:pPr marL="285750" indent="-285750">
              <a:buFont typeface="Arial" panose="020B0604020202020204" pitchFamily="34" charset="0"/>
              <a:buChar char="•"/>
            </a:pPr>
            <a:r>
              <a:rPr lang="en-GB" dirty="0">
                <a:solidFill>
                  <a:schemeClr val="tx1"/>
                </a:solidFill>
              </a:rPr>
              <a:t>… and a lot more</a:t>
            </a:r>
          </a:p>
        </p:txBody>
      </p:sp>
      <p:pic>
        <p:nvPicPr>
          <p:cNvPr id="4" name="Grafik 3">
            <a:extLst>
              <a:ext uri="{FF2B5EF4-FFF2-40B4-BE49-F238E27FC236}">
                <a16:creationId xmlns:a16="http://schemas.microsoft.com/office/drawing/2014/main" id="{840BCD02-B147-5A0F-DDA4-3BF8B5C5E90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853658" y="1303387"/>
            <a:ext cx="4003595" cy="4374098"/>
          </a:xfrm>
          <a:prstGeom prst="rect">
            <a:avLst/>
          </a:prstGeom>
        </p:spPr>
      </p:pic>
    </p:spTree>
    <p:extLst>
      <p:ext uri="{BB962C8B-B14F-4D97-AF65-F5344CB8AC3E}">
        <p14:creationId xmlns:p14="http://schemas.microsoft.com/office/powerpoint/2010/main" val="3735470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t>Unique </a:t>
            </a:r>
            <a:r>
              <a:rPr lang="de-DE" dirty="0" err="1"/>
              <a:t>ski</a:t>
            </a:r>
            <a:r>
              <a:rPr lang="de-DE" dirty="0"/>
              <a:t> </a:t>
            </a:r>
            <a:r>
              <a:rPr lang="de-DE" dirty="0" err="1"/>
              <a:t>area</a:t>
            </a:r>
            <a:endParaRPr lang="de-DE" dirty="0"/>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5" y="3098569"/>
            <a:ext cx="6898293" cy="2743201"/>
          </a:xfrm>
        </p:spPr>
        <p:txBody>
          <a:bodyPr>
            <a:normAutofit fontScale="32500" lnSpcReduction="20000"/>
          </a:bodyPr>
          <a:lstStyle/>
          <a:p>
            <a:pPr marL="285750" indent="-285750">
              <a:buFont typeface="Arial" panose="020B0604020202020204" pitchFamily="34" charset="0"/>
              <a:buChar char="•"/>
            </a:pPr>
            <a:r>
              <a:rPr lang="en-US" sz="3600" dirty="0"/>
              <a:t>360 km of top-prepared </a:t>
            </a:r>
            <a:r>
              <a:rPr lang="en-US" sz="3600" dirty="0" err="1"/>
              <a:t>pistes</a:t>
            </a:r>
            <a:r>
              <a:rPr lang="en-US" sz="3600" dirty="0"/>
              <a:t> with international connection to Italy</a:t>
            </a:r>
          </a:p>
          <a:p>
            <a:pPr marL="285750" indent="-285750">
              <a:buFont typeface="Arial" panose="020B0604020202020204" pitchFamily="34" charset="0"/>
              <a:buChar char="•"/>
            </a:pPr>
            <a:r>
              <a:rPr lang="de-CH" sz="3600" dirty="0"/>
              <a:t>Snow </a:t>
            </a:r>
            <a:r>
              <a:rPr lang="de-CH" sz="3600" dirty="0" err="1"/>
              <a:t>certainty</a:t>
            </a:r>
            <a:r>
              <a:rPr lang="de-CH" sz="3600" dirty="0"/>
              <a:t> (</a:t>
            </a:r>
            <a:r>
              <a:rPr lang="de-DE" sz="3600" dirty="0"/>
              <a:t>75% </a:t>
            </a:r>
            <a:r>
              <a:rPr lang="de-DE" sz="3600" dirty="0" err="1"/>
              <a:t>ski</a:t>
            </a:r>
            <a:r>
              <a:rPr lang="de-DE" sz="3600" dirty="0"/>
              <a:t> </a:t>
            </a:r>
            <a:r>
              <a:rPr lang="de-DE" sz="3600" dirty="0" err="1"/>
              <a:t>runs</a:t>
            </a:r>
            <a:r>
              <a:rPr lang="de-DE" sz="3600" dirty="0"/>
              <a:t> and </a:t>
            </a:r>
            <a:r>
              <a:rPr lang="de-DE" sz="3600" dirty="0" err="1"/>
              <a:t>pistes</a:t>
            </a:r>
            <a:r>
              <a:rPr lang="de-DE" sz="3600" dirty="0"/>
              <a:t> </a:t>
            </a:r>
            <a:r>
              <a:rPr lang="de-DE" sz="3600" dirty="0" err="1"/>
              <a:t>with</a:t>
            </a:r>
            <a:r>
              <a:rPr lang="de-DE" sz="3600" dirty="0"/>
              <a:t> </a:t>
            </a:r>
            <a:r>
              <a:rPr lang="de-DE" sz="3600" dirty="0" err="1"/>
              <a:t>artificial</a:t>
            </a:r>
            <a:r>
              <a:rPr lang="de-DE" sz="3600" dirty="0"/>
              <a:t> </a:t>
            </a:r>
            <a:r>
              <a:rPr lang="de-DE" sz="3600" dirty="0" err="1"/>
              <a:t>snow</a:t>
            </a:r>
            <a:r>
              <a:rPr lang="de-DE" sz="3600" dirty="0"/>
              <a:t> </a:t>
            </a:r>
            <a:r>
              <a:rPr lang="de-DE" sz="3600" dirty="0" err="1"/>
              <a:t>or</a:t>
            </a:r>
            <a:r>
              <a:rPr lang="de-DE" sz="3600" dirty="0"/>
              <a:t> on glacier)</a:t>
            </a:r>
            <a:endParaRPr lang="de-CH" sz="3600" dirty="0"/>
          </a:p>
          <a:p>
            <a:pPr marL="285750" indent="-285750">
              <a:buFont typeface="Arial" panose="020B0604020202020204" pitchFamily="34" charset="0"/>
              <a:buChar char="•"/>
            </a:pPr>
            <a:r>
              <a:rPr lang="en-US" sz="3600" dirty="0"/>
              <a:t>Comfortable transportation with no waiting time</a:t>
            </a:r>
          </a:p>
          <a:p>
            <a:pPr marL="285750" indent="-285750">
              <a:buFont typeface="Arial" panose="020B0604020202020204" pitchFamily="34" charset="0"/>
              <a:buChar char="•"/>
            </a:pPr>
            <a:r>
              <a:rPr lang="en-US" sz="3600" dirty="0"/>
              <a:t>At 25 km, the longest downhill run in Europe</a:t>
            </a:r>
          </a:p>
          <a:p>
            <a:pPr marL="285750" indent="-285750">
              <a:buFont typeface="Arial" panose="020B0604020202020204" pitchFamily="34" charset="0"/>
              <a:buChar char="•"/>
            </a:pPr>
            <a:r>
              <a:rPr lang="en-US" sz="3600" dirty="0"/>
              <a:t>Beginner parks</a:t>
            </a:r>
          </a:p>
          <a:p>
            <a:pPr marL="285750" indent="-285750">
              <a:buFont typeface="Arial" panose="020B0604020202020204" pitchFamily="34" charset="0"/>
              <a:buChar char="•"/>
            </a:pPr>
            <a:r>
              <a:rPr lang="de-CH" sz="3600" dirty="0" err="1"/>
              <a:t>Comfortable</a:t>
            </a:r>
            <a:r>
              <a:rPr lang="de-CH" sz="3600" dirty="0"/>
              <a:t> </a:t>
            </a:r>
            <a:r>
              <a:rPr lang="de-CH" sz="3600" dirty="0" err="1"/>
              <a:t>mountain</a:t>
            </a:r>
            <a:r>
              <a:rPr lang="de-CH" sz="3600" dirty="0"/>
              <a:t> </a:t>
            </a:r>
            <a:r>
              <a:rPr lang="de-CH" sz="3600" dirty="0" err="1"/>
              <a:t>restaurants</a:t>
            </a:r>
            <a:endParaRPr lang="de-CH" sz="3600" dirty="0"/>
          </a:p>
          <a:p>
            <a:pPr marL="285750" indent="-285750">
              <a:buFont typeface="Arial" panose="020B0604020202020204" pitchFamily="34" charset="0"/>
              <a:buChar char="•"/>
            </a:pPr>
            <a:r>
              <a:rPr lang="de-CH" sz="3600" dirty="0" err="1"/>
              <a:t>Legendary</a:t>
            </a:r>
            <a:r>
              <a:rPr lang="de-CH" sz="3600" dirty="0"/>
              <a:t> après </a:t>
            </a:r>
            <a:r>
              <a:rPr lang="de-CH" sz="3600" dirty="0" err="1"/>
              <a:t>ski</a:t>
            </a:r>
            <a:r>
              <a:rPr lang="de-CH" sz="3600" dirty="0"/>
              <a:t> </a:t>
            </a:r>
            <a:r>
              <a:rPr lang="de-CH" sz="3600" dirty="0" err="1"/>
              <a:t>scene</a:t>
            </a:r>
            <a:endParaRPr lang="de-CH" sz="3600" dirty="0"/>
          </a:p>
          <a:p>
            <a:pPr marL="285750" indent="-285750">
              <a:buFont typeface="Arial" panose="020B0604020202020204" pitchFamily="34" charset="0"/>
              <a:buChar char="•"/>
            </a:pPr>
            <a:r>
              <a:rPr lang="en-US" sz="3600" dirty="0"/>
              <a:t>Special offers such as Matterhorn Ski Safari, moonlight descents, </a:t>
            </a:r>
            <a:r>
              <a:rPr lang="de-CH" sz="3600" dirty="0"/>
              <a:t>First Track etc.</a:t>
            </a:r>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686"/>
            <a:ext cx="4069079" cy="2160712"/>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80" y="1691"/>
            <a:ext cx="4069079" cy="2160702"/>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8159" y="1784"/>
            <a:ext cx="4069079" cy="2160516"/>
          </a:xfrm>
          <a:prstGeom prst="rect">
            <a:avLst/>
          </a:prstGeom>
        </p:spPr>
      </p:pic>
    </p:spTree>
    <p:extLst>
      <p:ext uri="{BB962C8B-B14F-4D97-AF65-F5344CB8AC3E}">
        <p14:creationId xmlns:p14="http://schemas.microsoft.com/office/powerpoint/2010/main" val="443171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a:t>Matterhorn </a:t>
            </a:r>
            <a:r>
              <a:rPr lang="de-DE" dirty="0" err="1"/>
              <a:t>ski</a:t>
            </a:r>
            <a:r>
              <a:rPr lang="de-DE" dirty="0"/>
              <a:t> </a:t>
            </a:r>
            <a:r>
              <a:rPr lang="de-DE" dirty="0" err="1"/>
              <a:t>paradise</a:t>
            </a:r>
            <a:r>
              <a:rPr lang="de-DE" dirty="0"/>
              <a:t>: 360 km</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a:stretch/>
        </p:blipFill>
        <p:spPr>
          <a:xfrm>
            <a:off x="-2" y="1099171"/>
            <a:ext cx="12192000" cy="4758888"/>
          </a:xfrm>
        </p:spPr>
      </p:pic>
    </p:spTree>
    <p:extLst>
      <p:ext uri="{BB962C8B-B14F-4D97-AF65-F5344CB8AC3E}">
        <p14:creationId xmlns:p14="http://schemas.microsoft.com/office/powerpoint/2010/main" val="2357481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a:t>Summer</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cstate="print">
            <a:extLst>
              <a:ext uri="{28A0092B-C50C-407E-A947-70E740481C1C}">
                <a14:useLocalDpi xmlns:a14="http://schemas.microsoft.com/office/drawing/2010/main"/>
              </a:ext>
            </a:extLst>
          </a:blip>
          <a:srcRect/>
          <a:stretch/>
        </p:blipFill>
        <p:spPr>
          <a:xfrm>
            <a:off x="0" y="1099171"/>
            <a:ext cx="12192000" cy="4758888"/>
          </a:xfrm>
        </p:spPr>
      </p:pic>
    </p:spTree>
    <p:extLst>
      <p:ext uri="{BB962C8B-B14F-4D97-AF65-F5344CB8AC3E}">
        <p14:creationId xmlns:p14="http://schemas.microsoft.com/office/powerpoint/2010/main" val="2847921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AFAF982C-F68B-F545-AF8F-088ACF670509}"/>
              </a:ext>
            </a:extLst>
          </p:cNvPr>
          <p:cNvSpPr/>
          <p:nvPr/>
        </p:nvSpPr>
        <p:spPr>
          <a:xfrm>
            <a:off x="-96688" y="476673"/>
            <a:ext cx="3281769" cy="864095"/>
          </a:xfrm>
          <a:prstGeom prst="rect">
            <a:avLst/>
          </a:prstGeom>
          <a:solidFill>
            <a:srgbClr val="96BBD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B43299B2-865F-A841-96DB-E382FEB0DDDA}"/>
              </a:ext>
            </a:extLst>
          </p:cNvPr>
          <p:cNvSpPr txBox="1"/>
          <p:nvPr/>
        </p:nvSpPr>
        <p:spPr>
          <a:xfrm>
            <a:off x="-79068" y="569666"/>
            <a:ext cx="3264149" cy="656590"/>
          </a:xfrm>
          <a:prstGeom prst="rect">
            <a:avLst/>
          </a:prstGeom>
          <a:noFill/>
        </p:spPr>
        <p:txBody>
          <a:bodyPr wrap="square" rtlCol="0">
            <a:spAutoFit/>
          </a:bodyPr>
          <a:lstStyle/>
          <a:p>
            <a:pPr algn="ctr">
              <a:lnSpc>
                <a:spcPts val="4400"/>
              </a:lnSpc>
            </a:pPr>
            <a:r>
              <a:rPr lang="de-DE" sz="4200" b="1" dirty="0">
                <a:solidFill>
                  <a:schemeClr val="bg1"/>
                </a:solidFill>
                <a:latin typeface="Verdana" panose="020B0604030504040204" pitchFamily="34" charset="0"/>
                <a:ea typeface="Verdana" panose="020B0604030504040204" pitchFamily="34" charset="0"/>
                <a:cs typeface="Verdana" panose="020B0604030504040204" pitchFamily="34" charset="0"/>
              </a:rPr>
              <a:t>WELCOME</a:t>
            </a:r>
          </a:p>
        </p:txBody>
      </p:sp>
    </p:spTree>
    <p:extLst>
      <p:ext uri="{BB962C8B-B14F-4D97-AF65-F5344CB8AC3E}">
        <p14:creationId xmlns:p14="http://schemas.microsoft.com/office/powerpoint/2010/main" val="1480646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EE773-4037-7707-2383-446D889590F3}"/>
              </a:ext>
            </a:extLst>
          </p:cNvPr>
          <p:cNvSpPr>
            <a:spLocks noGrp="1"/>
          </p:cNvSpPr>
          <p:nvPr>
            <p:ph type="ctrTitle"/>
          </p:nvPr>
        </p:nvSpPr>
        <p:spPr/>
        <p:txBody>
          <a:bodyPr/>
          <a:lstStyle/>
          <a:p>
            <a:r>
              <a:rPr lang="de-DE" dirty="0"/>
              <a:t>MOUNTAIN ADVENTURE IN SUMMER</a:t>
            </a:r>
            <a:endParaRPr lang="de-CH" dirty="0"/>
          </a:p>
        </p:txBody>
      </p:sp>
      <p:sp>
        <p:nvSpPr>
          <p:cNvPr id="8" name="Textplatzhalter 7">
            <a:extLst>
              <a:ext uri="{FF2B5EF4-FFF2-40B4-BE49-F238E27FC236}">
                <a16:creationId xmlns:a16="http://schemas.microsoft.com/office/drawing/2014/main" id="{AFE9ED05-203D-2342-64F0-A26CBA8B8FC1}"/>
              </a:ext>
            </a:extLst>
          </p:cNvPr>
          <p:cNvSpPr>
            <a:spLocks noGrp="1"/>
          </p:cNvSpPr>
          <p:nvPr>
            <p:ph type="body" sz="quarter" idx="10"/>
          </p:nvPr>
        </p:nvSpPr>
        <p:spPr>
          <a:xfrm>
            <a:off x="264735" y="1303387"/>
            <a:ext cx="11663740" cy="4507478"/>
          </a:xfrm>
        </p:spPr>
        <p:txBody>
          <a:bodyPr>
            <a:normAutofit fontScale="62500" lnSpcReduction="20000"/>
          </a:bodyPr>
          <a:lstStyle/>
          <a:p>
            <a:pPr marL="285750" indent="-285750">
              <a:buFont typeface="Arial" panose="020B0604020202020204" pitchFamily="34" charset="0"/>
              <a:buChar char="•"/>
            </a:pPr>
            <a:r>
              <a:rPr lang="de-DE" dirty="0"/>
              <a:t>3 Peaks</a:t>
            </a:r>
          </a:p>
          <a:p>
            <a:pPr marL="285750" indent="-285750">
              <a:buFont typeface="Arial" panose="020B0604020202020204" pitchFamily="34" charset="0"/>
              <a:buChar char="•"/>
            </a:pPr>
            <a:r>
              <a:rPr lang="de-DE" dirty="0"/>
              <a:t>400 km of </a:t>
            </a:r>
            <a:r>
              <a:rPr lang="de-DE" dirty="0" err="1"/>
              <a:t>hiking</a:t>
            </a:r>
            <a:r>
              <a:rPr lang="de-DE" dirty="0"/>
              <a:t> </a:t>
            </a:r>
            <a:r>
              <a:rPr lang="de-DE" dirty="0" err="1"/>
              <a:t>trails</a:t>
            </a:r>
            <a:endParaRPr lang="de-DE" dirty="0"/>
          </a:p>
          <a:p>
            <a:pPr marL="285750" indent="-285750">
              <a:buFont typeface="Arial" panose="020B0604020202020204" pitchFamily="34" charset="0"/>
              <a:buChar char="•"/>
            </a:pPr>
            <a:r>
              <a:rPr lang="de-DE" dirty="0"/>
              <a:t>Summer </a:t>
            </a:r>
            <a:r>
              <a:rPr lang="de-DE" dirty="0" err="1"/>
              <a:t>skiing</a:t>
            </a:r>
            <a:r>
              <a:rPr lang="de-DE" dirty="0"/>
              <a:t> </a:t>
            </a:r>
            <a:r>
              <a:rPr lang="de-DE" dirty="0" err="1"/>
              <a:t>with</a:t>
            </a:r>
            <a:r>
              <a:rPr lang="de-DE" dirty="0"/>
              <a:t> 21 km</a:t>
            </a:r>
          </a:p>
          <a:p>
            <a:pPr marL="285750" indent="-285750">
              <a:buFont typeface="Arial" panose="020B0604020202020204" pitchFamily="34" charset="0"/>
              <a:buChar char="•"/>
            </a:pPr>
            <a:r>
              <a:rPr lang="de-DE" dirty="0"/>
              <a:t>Mountain </a:t>
            </a:r>
            <a:r>
              <a:rPr lang="de-DE" dirty="0" err="1"/>
              <a:t>biking</a:t>
            </a:r>
            <a:r>
              <a:rPr lang="de-DE" dirty="0"/>
              <a:t> &amp; </a:t>
            </a:r>
            <a:r>
              <a:rPr lang="de-DE" dirty="0" err="1"/>
              <a:t>Flowtrails</a:t>
            </a:r>
            <a:endParaRPr lang="de-DE" dirty="0"/>
          </a:p>
          <a:p>
            <a:pPr marL="285750" indent="-285750">
              <a:buFont typeface="Arial" panose="020B0604020202020204" pitchFamily="34" charset="0"/>
              <a:buChar char="•"/>
            </a:pPr>
            <a:r>
              <a:rPr lang="de-DE" dirty="0" err="1"/>
              <a:t>Mountaineering</a:t>
            </a:r>
            <a:r>
              <a:rPr lang="de-DE" dirty="0"/>
              <a:t> and </a:t>
            </a:r>
            <a:r>
              <a:rPr lang="de-DE" dirty="0" err="1"/>
              <a:t>easiest</a:t>
            </a:r>
            <a:r>
              <a:rPr lang="de-DE" dirty="0"/>
              <a:t> 4,000 m </a:t>
            </a:r>
            <a:r>
              <a:rPr lang="de-DE" dirty="0" err="1"/>
              <a:t>peak</a:t>
            </a:r>
            <a:endParaRPr lang="de-DE" dirty="0"/>
          </a:p>
          <a:p>
            <a:pPr marL="285750" indent="-285750">
              <a:buFont typeface="Arial" panose="020B0604020202020204" pitchFamily="34" charset="0"/>
              <a:buChar char="•"/>
            </a:pPr>
            <a:r>
              <a:rPr lang="en-US" dirty="0" err="1">
                <a:solidFill>
                  <a:schemeClr val="tx1"/>
                </a:solidFill>
              </a:rPr>
              <a:t>Funventure</a:t>
            </a:r>
            <a:r>
              <a:rPr lang="en-US" dirty="0">
                <a:solidFill>
                  <a:schemeClr val="tx1"/>
                </a:solidFill>
              </a:rPr>
              <a:t> outdoor activities like </a:t>
            </a:r>
            <a:r>
              <a:rPr lang="en-US" dirty="0" err="1">
                <a:solidFill>
                  <a:schemeClr val="tx1"/>
                </a:solidFill>
              </a:rPr>
              <a:t>kickbikes</a:t>
            </a:r>
            <a:r>
              <a:rPr lang="en-US" dirty="0">
                <a:solidFill>
                  <a:schemeClr val="tx1"/>
                </a:solidFill>
              </a:rPr>
              <a:t>, dirt scooters and mountain carts</a:t>
            </a:r>
            <a:r>
              <a:rPr lang="de-DE" dirty="0">
                <a:solidFill>
                  <a:schemeClr val="tx1"/>
                </a:solidFill>
              </a:rPr>
              <a:t>Golf</a:t>
            </a:r>
          </a:p>
          <a:p>
            <a:pPr marL="285750" indent="-285750">
              <a:buFont typeface="Arial" panose="020B0604020202020204" pitchFamily="34" charset="0"/>
              <a:buChar char="•"/>
            </a:pPr>
            <a:r>
              <a:rPr lang="de-DE" dirty="0"/>
              <a:t>Paragliding</a:t>
            </a:r>
          </a:p>
          <a:p>
            <a:pPr marL="285750" indent="-285750">
              <a:buFont typeface="Arial" panose="020B0604020202020204" pitchFamily="34" charset="0"/>
              <a:buChar char="•"/>
            </a:pPr>
            <a:r>
              <a:rPr lang="de-DE" dirty="0"/>
              <a:t>Sightseeing </a:t>
            </a:r>
            <a:r>
              <a:rPr lang="de-DE" dirty="0" err="1"/>
              <a:t>flights</a:t>
            </a:r>
            <a:r>
              <a:rPr lang="de-DE" dirty="0"/>
              <a:t> Air Zermatt</a:t>
            </a:r>
          </a:p>
          <a:p>
            <a:pPr marL="285750" indent="-285750">
              <a:buFont typeface="Arial" panose="020B0604020202020204" pitchFamily="34" charset="0"/>
              <a:buChar char="•"/>
            </a:pPr>
            <a:r>
              <a:rPr lang="de-DE" dirty="0"/>
              <a:t>Via </a:t>
            </a:r>
            <a:r>
              <a:rPr lang="de-DE" dirty="0" err="1"/>
              <a:t>ferrata</a:t>
            </a:r>
            <a:endParaRPr lang="de-DE" dirty="0"/>
          </a:p>
          <a:p>
            <a:pPr marL="285750" indent="-285750">
              <a:buFont typeface="Arial" panose="020B0604020202020204" pitchFamily="34" charset="0"/>
              <a:buChar char="•"/>
            </a:pPr>
            <a:r>
              <a:rPr lang="de-DE" dirty="0"/>
              <a:t>Forest Fun Park</a:t>
            </a:r>
          </a:p>
          <a:p>
            <a:pPr marL="285750" indent="-285750">
              <a:buFont typeface="Arial" panose="020B0604020202020204" pitchFamily="34" charset="0"/>
              <a:buChar char="•"/>
            </a:pPr>
            <a:r>
              <a:rPr lang="de-DE" dirty="0"/>
              <a:t>Shopping</a:t>
            </a:r>
          </a:p>
          <a:p>
            <a:pPr marL="285750" indent="-285750">
              <a:buFont typeface="Arial" panose="020B0604020202020204" pitchFamily="34" charset="0"/>
              <a:buChar char="•"/>
            </a:pPr>
            <a:r>
              <a:rPr lang="en-US" dirty="0" err="1">
                <a:solidFill>
                  <a:schemeClr val="tx1"/>
                </a:solidFill>
              </a:rPr>
              <a:t>Breithorn</a:t>
            </a:r>
            <a:r>
              <a:rPr lang="en-US" dirty="0">
                <a:solidFill>
                  <a:schemeClr val="tx1"/>
                </a:solidFill>
              </a:rPr>
              <a:t> – the easiest 4000 m ascent in the Alps</a:t>
            </a:r>
            <a:endParaRPr lang="de-DE" dirty="0">
              <a:solidFill>
                <a:schemeClr val="tx1"/>
              </a:solidFill>
            </a:endParaRPr>
          </a:p>
          <a:p>
            <a:pPr marL="285750" indent="-285750">
              <a:buFont typeface="Arial" panose="020B0604020202020204" pitchFamily="34" charset="0"/>
              <a:buChar char="•"/>
            </a:pPr>
            <a:r>
              <a:rPr lang="de-CH" dirty="0">
                <a:solidFill>
                  <a:schemeClr val="tx1"/>
                </a:solidFill>
              </a:rPr>
              <a:t>… and a </a:t>
            </a:r>
            <a:r>
              <a:rPr lang="de-CH" dirty="0" err="1">
                <a:solidFill>
                  <a:schemeClr val="tx1"/>
                </a:solidFill>
              </a:rPr>
              <a:t>lot</a:t>
            </a:r>
            <a:r>
              <a:rPr lang="de-CH" dirty="0">
                <a:solidFill>
                  <a:schemeClr val="tx1"/>
                </a:solidFill>
              </a:rPr>
              <a:t> </a:t>
            </a:r>
            <a:r>
              <a:rPr lang="de-CH" dirty="0" err="1">
                <a:solidFill>
                  <a:schemeClr val="tx1"/>
                </a:solidFill>
              </a:rPr>
              <a:t>more</a:t>
            </a:r>
            <a:endParaRPr lang="de-CH" dirty="0">
              <a:solidFill>
                <a:schemeClr val="tx1"/>
              </a:solidFill>
            </a:endParaRPr>
          </a:p>
          <a:p>
            <a:endParaRPr lang="de-CH" dirty="0"/>
          </a:p>
        </p:txBody>
      </p:sp>
      <p:pic>
        <p:nvPicPr>
          <p:cNvPr id="4" name="Grafik 3">
            <a:extLst>
              <a:ext uri="{FF2B5EF4-FFF2-40B4-BE49-F238E27FC236}">
                <a16:creationId xmlns:a16="http://schemas.microsoft.com/office/drawing/2014/main" id="{A2ADD953-8B7A-B923-9E1D-DA4D27CA9F2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7854254" y="1303387"/>
            <a:ext cx="4002402" cy="4374098"/>
          </a:xfrm>
          <a:prstGeom prst="rect">
            <a:avLst/>
          </a:prstGeom>
        </p:spPr>
      </p:pic>
    </p:spTree>
    <p:extLst>
      <p:ext uri="{BB962C8B-B14F-4D97-AF65-F5344CB8AC3E}">
        <p14:creationId xmlns:p14="http://schemas.microsoft.com/office/powerpoint/2010/main" val="194344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t>Unique </a:t>
            </a:r>
            <a:r>
              <a:rPr lang="de-DE" dirty="0" err="1"/>
              <a:t>Hiking</a:t>
            </a:r>
            <a:r>
              <a:rPr lang="de-DE" dirty="0"/>
              <a:t> </a:t>
            </a:r>
            <a:r>
              <a:rPr lang="de-DE" dirty="0" err="1"/>
              <a:t>area</a:t>
            </a:r>
            <a:endParaRPr lang="de-DE" dirty="0"/>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6" y="3098569"/>
            <a:ext cx="6349653" cy="2743201"/>
          </a:xfrm>
        </p:spPr>
        <p:txBody>
          <a:bodyPr>
            <a:normAutofit fontScale="62500" lnSpcReduction="20000"/>
          </a:bodyPr>
          <a:lstStyle/>
          <a:p>
            <a:pPr marL="285750" indent="-285750">
              <a:buFont typeface="Arial" panose="020B0604020202020204" pitchFamily="34" charset="0"/>
              <a:buChar char="•"/>
            </a:pPr>
            <a:r>
              <a:rPr lang="en-US" sz="1800" dirty="0"/>
              <a:t>400 km of well-marked hiking trails</a:t>
            </a:r>
          </a:p>
          <a:p>
            <a:pPr marL="285750" indent="-285750">
              <a:buFont typeface="Arial" panose="020B0604020202020204" pitchFamily="34" charset="0"/>
              <a:buChar char="•"/>
            </a:pPr>
            <a:r>
              <a:rPr lang="de-CH" sz="1800" dirty="0" err="1"/>
              <a:t>Varied</a:t>
            </a:r>
            <a:r>
              <a:rPr lang="de-CH" sz="1800" dirty="0"/>
              <a:t> </a:t>
            </a:r>
            <a:r>
              <a:rPr lang="de-CH" sz="1800" dirty="0" err="1"/>
              <a:t>theme</a:t>
            </a:r>
            <a:r>
              <a:rPr lang="de-CH" sz="1800" dirty="0"/>
              <a:t> </a:t>
            </a:r>
            <a:r>
              <a:rPr lang="de-CH" sz="1800" dirty="0" err="1"/>
              <a:t>paths</a:t>
            </a:r>
            <a:endParaRPr lang="de-CH" sz="1800" dirty="0"/>
          </a:p>
          <a:p>
            <a:pPr marL="285750" indent="-285750">
              <a:buFont typeface="Arial" panose="020B0604020202020204" pitchFamily="34" charset="0"/>
              <a:buChar char="•"/>
            </a:pPr>
            <a:r>
              <a:rPr lang="de-CH" sz="1800" dirty="0"/>
              <a:t>First-class </a:t>
            </a:r>
            <a:r>
              <a:rPr lang="de-CH" sz="1800" dirty="0" err="1"/>
              <a:t>mountain</a:t>
            </a:r>
            <a:r>
              <a:rPr lang="de-CH" sz="1800" dirty="0"/>
              <a:t> </a:t>
            </a:r>
            <a:r>
              <a:rPr lang="de-CH" sz="1800" dirty="0" err="1"/>
              <a:t>cuisine</a:t>
            </a:r>
            <a:endParaRPr lang="de-CH" sz="1800" dirty="0"/>
          </a:p>
          <a:p>
            <a:pPr marL="285750" indent="-285750">
              <a:buFont typeface="Arial" panose="020B0604020202020204" pitchFamily="34" charset="0"/>
              <a:buChar char="•"/>
            </a:pPr>
            <a:r>
              <a:rPr lang="en-US" sz="1800" dirty="0"/>
              <a:t>Great variety of natural attractions (mountain lakes, gorges, </a:t>
            </a:r>
            <a:r>
              <a:rPr lang="de-CH" sz="1800" dirty="0" err="1"/>
              <a:t>mountain</a:t>
            </a:r>
            <a:r>
              <a:rPr lang="de-CH" sz="1800" dirty="0"/>
              <a:t> </a:t>
            </a:r>
            <a:r>
              <a:rPr lang="de-CH" sz="1800" dirty="0" err="1"/>
              <a:t>meadows</a:t>
            </a:r>
            <a:r>
              <a:rPr lang="de-CH" sz="1800" dirty="0"/>
              <a:t>)</a:t>
            </a:r>
          </a:p>
          <a:p>
            <a:pPr marL="285750" indent="-285750">
              <a:buFont typeface="Arial" panose="020B0604020202020204" pitchFamily="34" charset="0"/>
              <a:buChar char="•"/>
            </a:pPr>
            <a:r>
              <a:rPr lang="en-US" sz="1800" dirty="0"/>
              <a:t>Overnight stay opportunities in the mountains</a:t>
            </a:r>
          </a:p>
          <a:p>
            <a:pPr marL="285750" indent="-285750">
              <a:buFont typeface="Arial" panose="020B0604020202020204" pitchFamily="34" charset="0"/>
              <a:buChar char="•"/>
            </a:pPr>
            <a:r>
              <a:rPr lang="de-CH" sz="1800" dirty="0"/>
              <a:t>Multi-</a:t>
            </a:r>
            <a:r>
              <a:rPr lang="de-CH" sz="1800" dirty="0" err="1"/>
              <a:t>day</a:t>
            </a:r>
            <a:r>
              <a:rPr lang="de-CH" sz="1800" dirty="0"/>
              <a:t> </a:t>
            </a:r>
            <a:r>
              <a:rPr lang="de-CH" sz="1800" dirty="0" err="1"/>
              <a:t>tours</a:t>
            </a:r>
            <a:r>
              <a:rPr lang="de-CH" sz="1800" dirty="0"/>
              <a:t> and </a:t>
            </a:r>
            <a:r>
              <a:rPr lang="de-CH" sz="1800" dirty="0" err="1"/>
              <a:t>hut</a:t>
            </a:r>
            <a:r>
              <a:rPr lang="de-CH" sz="1800" dirty="0"/>
              <a:t> </a:t>
            </a:r>
            <a:r>
              <a:rPr lang="de-CH" sz="1800" dirty="0" err="1"/>
              <a:t>trekkings</a:t>
            </a:r>
            <a:endParaRPr lang="de-CH" sz="1800" dirty="0"/>
          </a:p>
          <a:p>
            <a:pPr marL="285750" indent="-285750">
              <a:buFont typeface="Arial" panose="020B0604020202020204" pitchFamily="34" charset="0"/>
              <a:buChar char="•"/>
            </a:pPr>
            <a:r>
              <a:rPr lang="de-CH" sz="1800" dirty="0"/>
              <a:t>Unique </a:t>
            </a:r>
            <a:r>
              <a:rPr lang="de-CH" sz="1800" dirty="0" err="1"/>
              <a:t>flora</a:t>
            </a:r>
            <a:r>
              <a:rPr lang="de-CH" sz="1800" dirty="0"/>
              <a:t> and </a:t>
            </a:r>
            <a:r>
              <a:rPr lang="de-CH" sz="1800" dirty="0" err="1"/>
              <a:t>fauna</a:t>
            </a:r>
            <a:endParaRPr lang="de-CH" sz="1800" dirty="0"/>
          </a:p>
          <a:p>
            <a:pPr marL="285750" indent="-285750">
              <a:buFont typeface="Arial" panose="020B0604020202020204" pitchFamily="34" charset="0"/>
              <a:buChar char="•"/>
            </a:pPr>
            <a:r>
              <a:rPr lang="en-US" sz="1800" dirty="0"/>
              <a:t>Longest pedestrian suspension bridge in the Alps</a:t>
            </a:r>
            <a:endParaRPr lang="de-CH" sz="1800" dirty="0"/>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686"/>
            <a:ext cx="4069078" cy="2160712"/>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90" y="1691"/>
            <a:ext cx="4069059" cy="2160702"/>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445" y="1784"/>
            <a:ext cx="4068708" cy="2160516"/>
          </a:xfrm>
          <a:prstGeom prst="rect">
            <a:avLst/>
          </a:prstGeom>
        </p:spPr>
      </p:pic>
    </p:spTree>
    <p:extLst>
      <p:ext uri="{BB962C8B-B14F-4D97-AF65-F5344CB8AC3E}">
        <p14:creationId xmlns:p14="http://schemas.microsoft.com/office/powerpoint/2010/main" val="4173463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err="1"/>
              <a:t>Hiking</a:t>
            </a:r>
            <a:r>
              <a:rPr lang="de-DE" dirty="0"/>
              <a:t> </a:t>
            </a:r>
            <a:r>
              <a:rPr lang="de-DE" dirty="0" err="1"/>
              <a:t>paradise</a:t>
            </a:r>
            <a:r>
              <a:rPr lang="de-DE" dirty="0"/>
              <a:t>: 400 km</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l="9584" r="9584"/>
          <a:stretch/>
        </p:blipFill>
        <p:spPr>
          <a:xfrm>
            <a:off x="0" y="1099171"/>
            <a:ext cx="12192000" cy="4758888"/>
          </a:xfrm>
        </p:spPr>
      </p:pic>
    </p:spTree>
    <p:extLst>
      <p:ext uri="{BB962C8B-B14F-4D97-AF65-F5344CB8AC3E}">
        <p14:creationId xmlns:p14="http://schemas.microsoft.com/office/powerpoint/2010/main" val="420477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t>Unique Mountain Bike </a:t>
            </a:r>
            <a:r>
              <a:rPr lang="de-DE" dirty="0" err="1"/>
              <a:t>area</a:t>
            </a:r>
            <a:endParaRPr lang="de-DE" dirty="0"/>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6" y="3098569"/>
            <a:ext cx="6780306" cy="2743201"/>
          </a:xfrm>
        </p:spPr>
        <p:txBody>
          <a:bodyPr>
            <a:normAutofit fontScale="62500" lnSpcReduction="20000"/>
          </a:bodyPr>
          <a:lstStyle/>
          <a:p>
            <a:pPr marL="285750" indent="-285750">
              <a:buFont typeface="Arial" panose="020B0604020202020204" pitchFamily="34" charset="0"/>
              <a:buChar char="•"/>
            </a:pPr>
            <a:r>
              <a:rPr lang="en-US" sz="1800" dirty="0"/>
              <a:t>Over 200 km of well-marked mountain bike trails with different levels </a:t>
            </a:r>
            <a:r>
              <a:rPr lang="de-CH" sz="1800" dirty="0"/>
              <a:t>of </a:t>
            </a:r>
            <a:r>
              <a:rPr lang="de-CH" sz="1800" dirty="0" err="1"/>
              <a:t>difficulty</a:t>
            </a:r>
            <a:endParaRPr lang="de-CH" dirty="0"/>
          </a:p>
          <a:p>
            <a:pPr marL="285750" indent="-285750">
              <a:buFont typeface="Arial" panose="020B0604020202020204" pitchFamily="34" charset="0"/>
              <a:buChar char="•"/>
            </a:pPr>
            <a:r>
              <a:rPr lang="de-CH" sz="1800" dirty="0"/>
              <a:t>Bike </a:t>
            </a:r>
            <a:r>
              <a:rPr lang="de-CH" sz="1800" dirty="0" err="1"/>
              <a:t>friendly</a:t>
            </a:r>
            <a:r>
              <a:rPr lang="de-CH" sz="1800" dirty="0"/>
              <a:t> </a:t>
            </a:r>
            <a:r>
              <a:rPr lang="de-CH" sz="1800" dirty="0" err="1"/>
              <a:t>infrastructure</a:t>
            </a:r>
            <a:r>
              <a:rPr lang="de-CH" sz="1800" dirty="0"/>
              <a:t> (</a:t>
            </a:r>
            <a:r>
              <a:rPr lang="de-CH" sz="1800" dirty="0" err="1"/>
              <a:t>transportation</a:t>
            </a:r>
            <a:r>
              <a:rPr lang="de-CH" sz="1800" dirty="0"/>
              <a:t>, </a:t>
            </a:r>
            <a:r>
              <a:rPr lang="de-CH" sz="1800" dirty="0" err="1"/>
              <a:t>accommodation</a:t>
            </a:r>
            <a:r>
              <a:rPr lang="de-CH" sz="1800" dirty="0"/>
              <a:t>)</a:t>
            </a:r>
          </a:p>
          <a:p>
            <a:pPr marL="285750" indent="-285750">
              <a:buFont typeface="Arial" panose="020B0604020202020204" pitchFamily="34" charset="0"/>
              <a:buChar char="•"/>
            </a:pPr>
            <a:r>
              <a:rPr lang="en-US" sz="1800" dirty="0"/>
              <a:t>Moos-Trail, the easiest flow trail in Switzerland</a:t>
            </a:r>
          </a:p>
          <a:p>
            <a:pPr marL="285750" indent="-285750">
              <a:buFont typeface="Arial" panose="020B0604020202020204" pitchFamily="34" charset="0"/>
              <a:buChar char="•"/>
            </a:pPr>
            <a:r>
              <a:rPr lang="en-US" sz="1800" dirty="0"/>
              <a:t>Bike tours with up to 1,700 m altitude difference</a:t>
            </a:r>
          </a:p>
          <a:p>
            <a:pPr marL="285750" indent="-285750">
              <a:buFont typeface="Arial" panose="020B0604020202020204" pitchFamily="34" charset="0"/>
              <a:buChar char="•"/>
            </a:pPr>
            <a:r>
              <a:rPr lang="en-US" sz="1800" dirty="0"/>
              <a:t>Heli biking (helicopter flight combined with a breathtaking downhill ride)</a:t>
            </a:r>
          </a:p>
          <a:p>
            <a:pPr marL="285750" indent="-285750">
              <a:buFont typeface="Arial" panose="020B0604020202020204" pitchFamily="34" charset="0"/>
              <a:buChar char="•"/>
            </a:pPr>
            <a:r>
              <a:rPr lang="en-US" sz="1800" dirty="0"/>
              <a:t>Certified bike hotels and holiday apartments</a:t>
            </a:r>
          </a:p>
          <a:p>
            <a:pPr marL="285750" indent="-285750">
              <a:buFont typeface="Arial" panose="020B0604020202020204" pitchFamily="34" charset="0"/>
              <a:buChar char="•"/>
            </a:pPr>
            <a:r>
              <a:rPr lang="en-US" sz="1800" dirty="0"/>
              <a:t>Competent bike schools and knowledgeable local bike guides</a:t>
            </a:r>
          </a:p>
          <a:p>
            <a:endParaRPr lang="de-CH" dirty="0"/>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613" y="1686"/>
            <a:ext cx="4065855" cy="2160712"/>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90" y="1691"/>
            <a:ext cx="4069059" cy="2160702"/>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260" y="1792"/>
            <a:ext cx="4069079" cy="2160500"/>
          </a:xfrm>
          <a:prstGeom prst="rect">
            <a:avLst/>
          </a:prstGeom>
        </p:spPr>
      </p:pic>
    </p:spTree>
    <p:extLst>
      <p:ext uri="{BB962C8B-B14F-4D97-AF65-F5344CB8AC3E}">
        <p14:creationId xmlns:p14="http://schemas.microsoft.com/office/powerpoint/2010/main" val="4215217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err="1"/>
              <a:t>Families</a:t>
            </a:r>
            <a:r>
              <a:rPr lang="de-DE" dirty="0"/>
              <a:t> &amp; </a:t>
            </a:r>
            <a:r>
              <a:rPr lang="de-DE" dirty="0" err="1"/>
              <a:t>wolli</a:t>
            </a:r>
            <a:endParaRPr lang="de-DE" dirty="0"/>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a:stretch/>
        </p:blipFill>
        <p:spPr>
          <a:xfrm>
            <a:off x="0" y="1279491"/>
            <a:ext cx="12192000" cy="4398247"/>
          </a:xfrm>
        </p:spPr>
      </p:pic>
    </p:spTree>
    <p:extLst>
      <p:ext uri="{BB962C8B-B14F-4D97-AF65-F5344CB8AC3E}">
        <p14:creationId xmlns:p14="http://schemas.microsoft.com/office/powerpoint/2010/main" val="3178234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63021"/>
            <a:ext cx="11664951" cy="396000"/>
          </a:xfrm>
        </p:spPr>
        <p:txBody>
          <a:bodyPr/>
          <a:lstStyle/>
          <a:p>
            <a:r>
              <a:rPr lang="de-DE" dirty="0"/>
              <a:t>Unique </a:t>
            </a:r>
            <a:r>
              <a:rPr lang="de-DE" dirty="0" err="1"/>
              <a:t>Offers</a:t>
            </a:r>
            <a:r>
              <a:rPr lang="de-DE" dirty="0"/>
              <a:t> </a:t>
            </a:r>
            <a:r>
              <a:rPr lang="de-DE" dirty="0" err="1"/>
              <a:t>for</a:t>
            </a:r>
            <a:r>
              <a:rPr lang="de-DE" dirty="0"/>
              <a:t> </a:t>
            </a:r>
            <a:r>
              <a:rPr lang="de-DE" dirty="0" err="1"/>
              <a:t>families</a:t>
            </a:r>
            <a:endParaRPr lang="de-DE" dirty="0"/>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6" y="3098569"/>
            <a:ext cx="5671227" cy="2743201"/>
          </a:xfrm>
        </p:spPr>
        <p:txBody>
          <a:bodyPr vert="horz" lIns="91440" tIns="45720" rIns="91440" bIns="45720" rtlCol="0" anchor="t">
            <a:normAutofit fontScale="55000" lnSpcReduction="20000"/>
          </a:bodyPr>
          <a:lstStyle/>
          <a:p>
            <a:pPr marL="0" indent="0">
              <a:buFont typeface="Arial"/>
              <a:buNone/>
            </a:pPr>
            <a:r>
              <a:rPr lang="de-CH" sz="1800" b="1" dirty="0">
                <a:latin typeface="Verdana"/>
                <a:ea typeface="Verdana"/>
              </a:rPr>
              <a:t>Winter </a:t>
            </a:r>
            <a:r>
              <a:rPr lang="de-CH" sz="1800" b="1" dirty="0" err="1">
                <a:latin typeface="Verdana"/>
                <a:ea typeface="Verdana"/>
              </a:rPr>
              <a:t>offers</a:t>
            </a:r>
            <a:r>
              <a:rPr lang="de-CH" sz="1800" b="1" dirty="0">
                <a:latin typeface="Verdana"/>
                <a:ea typeface="Verdana"/>
              </a:rPr>
              <a:t>:</a:t>
            </a:r>
            <a:endParaRPr lang="de-CH" b="1" dirty="0">
              <a:latin typeface="Verdana"/>
              <a:ea typeface="Verdana"/>
            </a:endParaRPr>
          </a:p>
          <a:p>
            <a:pPr marL="285750" indent="-285750">
              <a:buFont typeface="Arial" panose="020B0604020202020204" pitchFamily="34" charset="0"/>
              <a:buChar char="•"/>
            </a:pPr>
            <a:r>
              <a:rPr lang="en-US" sz="1800" dirty="0"/>
              <a:t>Winter activities in the village (ice skating, playground, riddles etc.)</a:t>
            </a:r>
          </a:p>
          <a:p>
            <a:pPr marL="342900" indent="-342900" defTabSz="457200">
              <a:spcBef>
                <a:spcPct val="20000"/>
              </a:spcBef>
              <a:buFont typeface="Arial" panose="020B0604020202020204" pitchFamily="34" charset="0"/>
              <a:buChar char="•"/>
            </a:pPr>
            <a:r>
              <a:rPr lang="en-US" sz="1800" dirty="0"/>
              <a:t>Snowpark with kickers, half pipe and beginners' parks</a:t>
            </a:r>
          </a:p>
          <a:p>
            <a:pPr marL="342900" indent="-342900" defTabSz="457200">
              <a:spcBef>
                <a:spcPct val="20000"/>
              </a:spcBef>
              <a:buFont typeface="Arial" panose="020B0604020202020204" pitchFamily="34" charset="0"/>
              <a:buChar char="•"/>
            </a:pPr>
            <a:r>
              <a:rPr lang="en-US" dirty="0">
                <a:solidFill>
                  <a:schemeClr val="tx1"/>
                </a:solidFill>
                <a:latin typeface="Verdana"/>
                <a:ea typeface="Verdana"/>
              </a:rPr>
              <a:t>Children up to the age of 16 ski for free on Saturdays</a:t>
            </a:r>
          </a:p>
          <a:p>
            <a:pPr marL="342900" indent="-342900" defTabSz="457200">
              <a:spcBef>
                <a:spcPct val="20000"/>
              </a:spcBef>
              <a:buFont typeface="Arial" panose="020B0604020202020204" pitchFamily="34" charset="0"/>
              <a:buChar char="•"/>
            </a:pPr>
            <a:endParaRPr lang="en-US" dirty="0"/>
          </a:p>
          <a:p>
            <a:pPr defTabSz="457200">
              <a:spcBef>
                <a:spcPct val="20000"/>
              </a:spcBef>
            </a:pPr>
            <a:r>
              <a:rPr lang="de-CH" sz="1800" b="1" dirty="0">
                <a:latin typeface="Verdana"/>
                <a:ea typeface="Verdana"/>
              </a:rPr>
              <a:t>Summer </a:t>
            </a:r>
            <a:r>
              <a:rPr lang="de-CH" sz="1800" b="1" dirty="0" err="1">
                <a:latin typeface="Verdana"/>
                <a:ea typeface="Verdana"/>
              </a:rPr>
              <a:t>offers</a:t>
            </a:r>
            <a:r>
              <a:rPr lang="de-CH" sz="1800" b="1" dirty="0">
                <a:latin typeface="Verdana"/>
                <a:ea typeface="Verdana"/>
              </a:rPr>
              <a:t>:</a:t>
            </a:r>
          </a:p>
          <a:p>
            <a:pPr marL="342900" indent="-342900" defTabSz="457200">
              <a:spcBef>
                <a:spcPct val="20000"/>
              </a:spcBef>
              <a:buFont typeface="Arial" panose="020B0604020202020204" pitchFamily="34" charset="0"/>
              <a:buChar char="•"/>
            </a:pPr>
            <a:r>
              <a:rPr lang="en-US" dirty="0">
                <a:solidFill>
                  <a:schemeClr val="tx1"/>
                </a:solidFill>
                <a:latin typeface="Verdana"/>
                <a:ea typeface="Verdana"/>
              </a:rPr>
              <a:t>New from summer 2023: Wolli Wonderland (mountain playground </a:t>
            </a:r>
            <a:br>
              <a:rPr lang="en-US" dirty="0">
                <a:solidFill>
                  <a:schemeClr val="tx1"/>
                </a:solidFill>
                <a:latin typeface="Verdana"/>
                <a:ea typeface="Verdana"/>
              </a:rPr>
            </a:br>
            <a:r>
              <a:rPr lang="en-US" dirty="0">
                <a:solidFill>
                  <a:schemeClr val="tx1"/>
                </a:solidFill>
                <a:latin typeface="Verdana"/>
                <a:ea typeface="Verdana"/>
              </a:rPr>
              <a:t>with puzzle game)</a:t>
            </a:r>
          </a:p>
          <a:p>
            <a:pPr marL="342900" indent="-342900" defTabSz="457200">
              <a:spcBef>
                <a:spcPct val="20000"/>
              </a:spcBef>
              <a:buFont typeface="Arial" panose="020B0604020202020204" pitchFamily="34" charset="0"/>
              <a:buChar char="•"/>
            </a:pPr>
            <a:r>
              <a:rPr lang="en-US" dirty="0">
                <a:latin typeface="Verdana"/>
                <a:ea typeface="Verdana"/>
              </a:rPr>
              <a:t>Wolli adventure park at </a:t>
            </a:r>
            <a:r>
              <a:rPr lang="en-US" dirty="0" err="1">
                <a:latin typeface="Verdana"/>
                <a:ea typeface="Verdana"/>
              </a:rPr>
              <a:t>Leisee</a:t>
            </a:r>
            <a:r>
              <a:rPr lang="en-US" dirty="0">
                <a:latin typeface="Verdana"/>
                <a:ea typeface="Verdana"/>
              </a:rPr>
              <a:t> with swimming fun, playground, water games </a:t>
            </a:r>
          </a:p>
          <a:p>
            <a:pPr marL="342900" indent="-342900" defTabSz="457200">
              <a:spcBef>
                <a:spcPct val="20000"/>
              </a:spcBef>
              <a:buFont typeface="Arial" panose="020B0604020202020204" pitchFamily="34" charset="0"/>
              <a:buChar char="•"/>
            </a:pPr>
            <a:r>
              <a:rPr lang="de-CH" dirty="0" err="1">
                <a:latin typeface="Verdana"/>
                <a:ea typeface="Verdana"/>
              </a:rPr>
              <a:t>Countless</a:t>
            </a:r>
            <a:r>
              <a:rPr lang="de-CH" dirty="0">
                <a:latin typeface="Verdana"/>
                <a:ea typeface="Verdana"/>
              </a:rPr>
              <a:t> </a:t>
            </a:r>
            <a:r>
              <a:rPr lang="de-CH" dirty="0" err="1">
                <a:latin typeface="Verdana"/>
                <a:ea typeface="Verdana"/>
              </a:rPr>
              <a:t>playgrounds</a:t>
            </a:r>
            <a:r>
              <a:rPr lang="de-CH" dirty="0">
                <a:latin typeface="Verdana"/>
                <a:ea typeface="Verdana"/>
              </a:rPr>
              <a:t> and </a:t>
            </a:r>
            <a:r>
              <a:rPr lang="de-CH" dirty="0" err="1">
                <a:latin typeface="Verdana"/>
                <a:ea typeface="Verdana"/>
              </a:rPr>
              <a:t>fireplaces</a:t>
            </a:r>
            <a:endParaRPr lang="de-CH" dirty="0">
              <a:latin typeface="Verdana"/>
              <a:ea typeface="Verdana"/>
            </a:endParaRPr>
          </a:p>
          <a:p>
            <a:pPr marL="342900" indent="-342900" defTabSz="457200">
              <a:spcBef>
                <a:spcPct val="20000"/>
              </a:spcBef>
              <a:buFont typeface="Arial" panose="020B0604020202020204" pitchFamily="34" charset="0"/>
              <a:buChar char="•"/>
            </a:pPr>
            <a:r>
              <a:rPr lang="de-CH" dirty="0">
                <a:latin typeface="Verdana"/>
                <a:ea typeface="Verdana"/>
              </a:rPr>
              <a:t>Animation </a:t>
            </a:r>
            <a:r>
              <a:rPr lang="de-CH" dirty="0" err="1">
                <a:latin typeface="Verdana"/>
                <a:ea typeface="Verdana"/>
              </a:rPr>
              <a:t>programme</a:t>
            </a:r>
            <a:r>
              <a:rPr lang="de-CH" dirty="0">
                <a:latin typeface="Verdana"/>
                <a:ea typeface="Verdana"/>
              </a:rPr>
              <a:t> </a:t>
            </a:r>
            <a:r>
              <a:rPr lang="de-CH" dirty="0" err="1">
                <a:latin typeface="Verdana"/>
                <a:ea typeface="Verdana"/>
              </a:rPr>
              <a:t>for</a:t>
            </a:r>
            <a:r>
              <a:rPr lang="de-CH" dirty="0">
                <a:latin typeface="Verdana"/>
                <a:ea typeface="Verdana"/>
              </a:rPr>
              <a:t> </a:t>
            </a:r>
            <a:r>
              <a:rPr lang="de-CH" dirty="0" err="1">
                <a:latin typeface="Verdana"/>
                <a:ea typeface="Verdana"/>
              </a:rPr>
              <a:t>children</a:t>
            </a:r>
            <a:endParaRPr lang="de-CH" dirty="0">
              <a:latin typeface="Verdana"/>
              <a:ea typeface="Verdana"/>
            </a:endParaRPr>
          </a:p>
          <a:p>
            <a:pPr marL="342900" indent="-342900" defTabSz="457200">
              <a:spcBef>
                <a:spcPct val="20000"/>
              </a:spcBef>
              <a:buFont typeface="Arial" panose="020B0604020202020204" pitchFamily="34" charset="0"/>
              <a:buChar char="•"/>
            </a:pPr>
            <a:r>
              <a:rPr lang="de-CH" dirty="0">
                <a:latin typeface="Verdana"/>
                <a:ea typeface="Verdana"/>
              </a:rPr>
              <a:t>Adventure </a:t>
            </a:r>
            <a:r>
              <a:rPr lang="de-CH" dirty="0" err="1">
                <a:latin typeface="Verdana"/>
                <a:ea typeface="Verdana"/>
              </a:rPr>
              <a:t>offers</a:t>
            </a:r>
            <a:r>
              <a:rPr lang="de-CH" dirty="0">
                <a:latin typeface="Verdana"/>
                <a:ea typeface="Verdana"/>
              </a:rPr>
              <a:t> (</a:t>
            </a:r>
            <a:r>
              <a:rPr lang="de-CH" dirty="0" err="1">
                <a:latin typeface="Verdana"/>
                <a:ea typeface="Verdana"/>
              </a:rPr>
              <a:t>Gorner</a:t>
            </a:r>
            <a:r>
              <a:rPr lang="de-CH" dirty="0">
                <a:latin typeface="Verdana"/>
                <a:ea typeface="Verdana"/>
              </a:rPr>
              <a:t> Gorge, Forest Fun Park, </a:t>
            </a:r>
            <a:r>
              <a:rPr lang="de-CH" dirty="0" err="1">
                <a:latin typeface="Verdana"/>
                <a:ea typeface="Verdana"/>
              </a:rPr>
              <a:t>climbing</a:t>
            </a:r>
            <a:r>
              <a:rPr lang="de-CH" dirty="0">
                <a:latin typeface="Verdana"/>
                <a:ea typeface="Verdana"/>
              </a:rPr>
              <a:t>, </a:t>
            </a:r>
            <a:r>
              <a:rPr lang="de-CH" dirty="0" err="1">
                <a:latin typeface="Verdana"/>
                <a:ea typeface="Verdana"/>
              </a:rPr>
              <a:t>flowtrails</a:t>
            </a:r>
            <a:r>
              <a:rPr lang="de-CH" dirty="0">
                <a:latin typeface="Verdana"/>
                <a:ea typeface="Verdana"/>
              </a:rPr>
              <a:t> etc.) </a:t>
            </a:r>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717"/>
            <a:ext cx="4069079" cy="2160650"/>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90" y="1691"/>
            <a:ext cx="4069059" cy="2160702"/>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271" y="1784"/>
            <a:ext cx="4069057" cy="2160516"/>
          </a:xfrm>
          <a:prstGeom prst="rect">
            <a:avLst/>
          </a:prstGeom>
        </p:spPr>
      </p:pic>
      <p:sp>
        <p:nvSpPr>
          <p:cNvPr id="4" name="Textplatzhalter 2">
            <a:extLst>
              <a:ext uri="{FF2B5EF4-FFF2-40B4-BE49-F238E27FC236}">
                <a16:creationId xmlns:a16="http://schemas.microsoft.com/office/drawing/2014/main" id="{7C77F194-1B5C-1258-510C-97662E54571A}"/>
              </a:ext>
            </a:extLst>
          </p:cNvPr>
          <p:cNvSpPr txBox="1">
            <a:spLocks/>
          </p:cNvSpPr>
          <p:nvPr/>
        </p:nvSpPr>
        <p:spPr>
          <a:xfrm>
            <a:off x="6096000" y="3092085"/>
            <a:ext cx="5671227" cy="2743201"/>
          </a:xfrm>
          <a:prstGeom prst="rect">
            <a:avLst/>
          </a:prstGeom>
        </p:spPr>
        <p:txBody>
          <a:bodyPr vert="horz" lIns="91440" tIns="45720" rIns="91440" bIns="45720" rtlCol="0">
            <a:normAutofit/>
          </a:bodyPr>
          <a:lstStyle>
            <a:lvl1pPr marL="0" indent="0" algn="l" defTabSz="914400" rtl="0" eaLnBrk="1" latinLnBrk="0" hangingPunct="1">
              <a:lnSpc>
                <a:spcPct val="140000"/>
              </a:lnSpc>
              <a:spcBef>
                <a:spcPts val="1000"/>
              </a:spcBef>
              <a:buFont typeface="Arial" panose="020B0604020202020204" pitchFamily="34" charset="0"/>
              <a:buNone/>
              <a:defRPr sz="1800" b="0" i="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1000" b="1" dirty="0"/>
              <a:t>All </a:t>
            </a:r>
            <a:r>
              <a:rPr lang="de-CH" sz="1000" b="1" dirty="0" err="1"/>
              <a:t>year</a:t>
            </a:r>
            <a:r>
              <a:rPr lang="de-CH" sz="1000" b="1" dirty="0"/>
              <a:t> </a:t>
            </a:r>
            <a:r>
              <a:rPr lang="de-CH" sz="1000" b="1" dirty="0" err="1"/>
              <a:t>round</a:t>
            </a:r>
            <a:r>
              <a:rPr lang="de-CH" sz="1000" b="1" dirty="0"/>
              <a:t>: </a:t>
            </a:r>
          </a:p>
          <a:p>
            <a:pPr marL="342900" indent="-342900" defTabSz="457200">
              <a:spcBef>
                <a:spcPct val="20000"/>
              </a:spcBef>
              <a:buFont typeface="Arial" panose="020B0604020202020204" pitchFamily="34" charset="0"/>
              <a:buChar char="•"/>
            </a:pPr>
            <a:r>
              <a:rPr lang="de-CH" sz="1000" dirty="0"/>
              <a:t>Seal of </a:t>
            </a:r>
            <a:r>
              <a:rPr lang="de-CH" sz="1000" dirty="0" err="1"/>
              <a:t>quality</a:t>
            </a:r>
            <a:r>
              <a:rPr lang="de-CH" sz="1000" dirty="0"/>
              <a:t> «</a:t>
            </a:r>
            <a:r>
              <a:rPr lang="de-CH" sz="1000" dirty="0" err="1"/>
              <a:t>Families</a:t>
            </a:r>
            <a:r>
              <a:rPr lang="de-CH" sz="1000" dirty="0"/>
              <a:t> </a:t>
            </a:r>
            <a:r>
              <a:rPr lang="de-CH" sz="1000" dirty="0" err="1"/>
              <a:t>welcome</a:t>
            </a:r>
            <a:r>
              <a:rPr lang="de-CH" sz="1000" dirty="0"/>
              <a:t>»</a:t>
            </a:r>
          </a:p>
          <a:p>
            <a:pPr marL="342900" indent="-342900" defTabSz="457200">
              <a:spcBef>
                <a:spcPct val="20000"/>
              </a:spcBef>
              <a:buFont typeface="Arial" panose="020B0604020202020204" pitchFamily="34" charset="0"/>
              <a:buChar char="•"/>
            </a:pPr>
            <a:r>
              <a:rPr lang="de-CH" sz="1000" dirty="0"/>
              <a:t>Wolli Card </a:t>
            </a:r>
            <a:r>
              <a:rPr lang="de-CH" sz="1000" dirty="0" err="1"/>
              <a:t>for</a:t>
            </a:r>
            <a:r>
              <a:rPr lang="de-CH" sz="1000" dirty="0"/>
              <a:t> </a:t>
            </a:r>
            <a:r>
              <a:rPr lang="de-CH" sz="1000" dirty="0" err="1"/>
              <a:t>children</a:t>
            </a:r>
            <a:r>
              <a:rPr lang="de-CH" sz="1000" dirty="0"/>
              <a:t> </a:t>
            </a:r>
            <a:r>
              <a:rPr lang="de-CH" sz="1000" dirty="0" err="1"/>
              <a:t>up</a:t>
            </a:r>
            <a:r>
              <a:rPr lang="de-CH" sz="1000" dirty="0"/>
              <a:t> </a:t>
            </a:r>
            <a:r>
              <a:rPr lang="de-CH" sz="1000" dirty="0" err="1"/>
              <a:t>to</a:t>
            </a:r>
            <a:r>
              <a:rPr lang="de-CH" sz="1000" dirty="0"/>
              <a:t> 9 </a:t>
            </a:r>
            <a:r>
              <a:rPr lang="de-CH" sz="1000" dirty="0" err="1"/>
              <a:t>years</a:t>
            </a:r>
            <a:endParaRPr lang="de-CH" sz="1000" dirty="0"/>
          </a:p>
          <a:p>
            <a:pPr marL="342900" indent="-342900" defTabSz="457200">
              <a:spcBef>
                <a:spcPct val="20000"/>
              </a:spcBef>
              <a:buFont typeface="Arial" panose="020B0604020202020204" pitchFamily="34" charset="0"/>
              <a:buChar char="•"/>
            </a:pPr>
            <a:r>
              <a:rPr lang="en-US" sz="1000" dirty="0">
                <a:solidFill>
                  <a:schemeClr val="tx1"/>
                </a:solidFill>
              </a:rPr>
              <a:t>With the Wolli Card, children up to the age of 9 can use all cable cars free of charge. They can also stay overnight for free in their parents' room or with an extra bed in numerous accommodation options. Children don’t pay visitor's tax and benefit from other advantages.</a:t>
            </a:r>
            <a:endParaRPr lang="de-CH" sz="1000" dirty="0">
              <a:solidFill>
                <a:schemeClr val="tx1"/>
              </a:solidFill>
            </a:endParaRPr>
          </a:p>
          <a:p>
            <a:endParaRPr lang="de-CH" sz="1000" dirty="0"/>
          </a:p>
        </p:txBody>
      </p:sp>
    </p:spTree>
    <p:extLst>
      <p:ext uri="{BB962C8B-B14F-4D97-AF65-F5344CB8AC3E}">
        <p14:creationId xmlns:p14="http://schemas.microsoft.com/office/powerpoint/2010/main" val="3379254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a:t>Events</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cstate="print">
            <a:extLst>
              <a:ext uri="{28A0092B-C50C-407E-A947-70E740481C1C}">
                <a14:useLocalDpi xmlns:a14="http://schemas.microsoft.com/office/drawing/2010/main" val="0"/>
              </a:ext>
            </a:extLst>
          </a:blip>
          <a:srcRect/>
          <a:stretch/>
        </p:blipFill>
        <p:spPr>
          <a:xfrm>
            <a:off x="0" y="1099171"/>
            <a:ext cx="12192000" cy="4758888"/>
          </a:xfrm>
        </p:spPr>
      </p:pic>
    </p:spTree>
    <p:extLst>
      <p:ext uri="{BB962C8B-B14F-4D97-AF65-F5344CB8AC3E}">
        <p14:creationId xmlns:p14="http://schemas.microsoft.com/office/powerpoint/2010/main" val="321705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a:solidFill>
                  <a:schemeClr val="accent1"/>
                </a:solidFill>
              </a:rPr>
              <a:t>Unique Events</a:t>
            </a:r>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6" y="3098569"/>
            <a:ext cx="5671227" cy="2812585"/>
          </a:xfrm>
        </p:spPr>
        <p:txBody>
          <a:bodyPr>
            <a:normAutofit fontScale="92500" lnSpcReduction="20000"/>
          </a:bodyPr>
          <a:lstStyle/>
          <a:p>
            <a:r>
              <a:rPr lang="en-GB" sz="1200" b="1" dirty="0">
                <a:solidFill>
                  <a:schemeClr val="tx1"/>
                </a:solidFill>
              </a:rPr>
              <a:t>Summer</a:t>
            </a:r>
          </a:p>
          <a:p>
            <a:pPr marL="171450" indent="-171450">
              <a:buFont typeface="Arial" panose="020B0604020202020204" pitchFamily="34" charset="0"/>
              <a:buChar char="•"/>
            </a:pPr>
            <a:r>
              <a:rPr lang="en-GB" sz="1100" dirty="0"/>
              <a:t>Gornergrat – Zermatt Marathon</a:t>
            </a:r>
          </a:p>
          <a:p>
            <a:pPr marL="171450" indent="-171450">
              <a:buFont typeface="Arial" panose="020B0604020202020204" pitchFamily="34" charset="0"/>
              <a:buChar char="•"/>
            </a:pPr>
            <a:r>
              <a:rPr lang="en-GB" sz="1100" dirty="0"/>
              <a:t>1</a:t>
            </a:r>
            <a:r>
              <a:rPr lang="en-GB" sz="1100" baseline="30000" dirty="0"/>
              <a:t>st</a:t>
            </a:r>
            <a:r>
              <a:rPr lang="en-GB" sz="1100" dirty="0"/>
              <a:t> August Swiss National Holiday</a:t>
            </a:r>
          </a:p>
          <a:p>
            <a:pPr marL="171450" indent="-171450">
              <a:buFont typeface="Arial" panose="020B0604020202020204" pitchFamily="34" charset="0"/>
              <a:buChar char="•"/>
            </a:pPr>
            <a:r>
              <a:rPr lang="en-GB" sz="1100" dirty="0" err="1"/>
              <a:t>Täschalp</a:t>
            </a:r>
            <a:r>
              <a:rPr lang="en-GB" sz="1100" dirty="0"/>
              <a:t> Run and </a:t>
            </a:r>
            <a:r>
              <a:rPr lang="en-GB" sz="1100" dirty="0" err="1"/>
              <a:t>Sheperd</a:t>
            </a:r>
            <a:r>
              <a:rPr lang="en-GB" sz="1100" dirty="0"/>
              <a:t> Festival</a:t>
            </a:r>
          </a:p>
          <a:p>
            <a:pPr marL="171450" indent="-171450">
              <a:buFont typeface="Arial" panose="020B0604020202020204" pitchFamily="34" charset="0"/>
              <a:buChar char="•"/>
            </a:pPr>
            <a:r>
              <a:rPr lang="en-GB" sz="1100" dirty="0"/>
              <a:t>Folklore Festival</a:t>
            </a:r>
          </a:p>
          <a:p>
            <a:pPr marL="171450" indent="-171450">
              <a:buFont typeface="Arial" panose="020B0604020202020204" pitchFamily="34" charset="0"/>
              <a:buChar char="•"/>
            </a:pPr>
            <a:r>
              <a:rPr lang="en-GB" sz="1100" dirty="0">
                <a:solidFill>
                  <a:schemeClr val="tx1"/>
                </a:solidFill>
              </a:rPr>
              <a:t>Matterhorn </a:t>
            </a:r>
            <a:r>
              <a:rPr lang="en-GB" sz="1100" dirty="0" err="1">
                <a:solidFill>
                  <a:schemeClr val="tx1"/>
                </a:solidFill>
              </a:rPr>
              <a:t>Ultraks</a:t>
            </a:r>
            <a:r>
              <a:rPr lang="en-GB" sz="1100" dirty="0">
                <a:solidFill>
                  <a:schemeClr val="tx1"/>
                </a:solidFill>
              </a:rPr>
              <a:t> – Trail</a:t>
            </a:r>
          </a:p>
          <a:p>
            <a:pPr marL="171450" indent="-171450">
              <a:buFont typeface="Arial" panose="020B0604020202020204" pitchFamily="34" charset="0"/>
              <a:buChar char="•"/>
            </a:pPr>
            <a:r>
              <a:rPr lang="en-GB" sz="1100" dirty="0" err="1">
                <a:solidFill>
                  <a:schemeClr val="tx1"/>
                </a:solidFill>
              </a:rPr>
              <a:t>Sheperd</a:t>
            </a:r>
            <a:r>
              <a:rPr lang="en-GB" sz="1100" dirty="0">
                <a:solidFill>
                  <a:schemeClr val="tx1"/>
                </a:solidFill>
              </a:rPr>
              <a:t> Festival (</a:t>
            </a:r>
            <a:r>
              <a:rPr lang="en-GB" sz="1100" dirty="0" err="1">
                <a:solidFill>
                  <a:schemeClr val="tx1"/>
                </a:solidFill>
              </a:rPr>
              <a:t>Wollis</a:t>
            </a:r>
            <a:r>
              <a:rPr lang="en-GB" sz="1100" dirty="0">
                <a:solidFill>
                  <a:schemeClr val="tx1"/>
                </a:solidFill>
              </a:rPr>
              <a:t> anniversary)</a:t>
            </a:r>
          </a:p>
          <a:p>
            <a:pPr marL="171450" indent="-171450">
              <a:buFont typeface="Arial" panose="020B0604020202020204" pitchFamily="34" charset="0"/>
              <a:buChar char="•"/>
            </a:pPr>
            <a:r>
              <a:rPr lang="en-GB" sz="1100" dirty="0">
                <a:solidFill>
                  <a:schemeClr val="tx1"/>
                </a:solidFill>
              </a:rPr>
              <a:t>Zermatt Music Festival &amp; Academy</a:t>
            </a:r>
          </a:p>
          <a:p>
            <a:pPr marL="171450" indent="-171450">
              <a:buFont typeface="Arial" panose="020B0604020202020204" pitchFamily="34" charset="0"/>
              <a:buChar char="•"/>
            </a:pPr>
            <a:r>
              <a:rPr lang="en-GB" sz="1100" dirty="0">
                <a:solidFill>
                  <a:schemeClr val="tx1"/>
                </a:solidFill>
              </a:rPr>
              <a:t>Taste of Zermatt</a:t>
            </a:r>
            <a:endParaRPr lang="en-GB" dirty="0"/>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2108"/>
            <a:ext cx="4069079" cy="2159867"/>
          </a:xfrm>
          <a:prstGeom prst="rect">
            <a:avLst/>
          </a:prstGeom>
        </p:spPr>
      </p:pic>
      <p:sp>
        <p:nvSpPr>
          <p:cNvPr id="4" name="Textplatzhalter 2">
            <a:extLst>
              <a:ext uri="{FF2B5EF4-FFF2-40B4-BE49-F238E27FC236}">
                <a16:creationId xmlns:a16="http://schemas.microsoft.com/office/drawing/2014/main" id="{53B6EE7F-8010-E00E-B2A6-51FA816E83AD}"/>
              </a:ext>
            </a:extLst>
          </p:cNvPr>
          <p:cNvSpPr txBox="1">
            <a:spLocks/>
          </p:cNvSpPr>
          <p:nvPr/>
        </p:nvSpPr>
        <p:spPr>
          <a:xfrm>
            <a:off x="6096000" y="3092085"/>
            <a:ext cx="5671227" cy="2743201"/>
          </a:xfrm>
          <a:prstGeom prst="rect">
            <a:avLst/>
          </a:prstGeom>
        </p:spPr>
        <p:txBody>
          <a:bodyPr vert="horz" lIns="91440" tIns="45720" rIns="91440" bIns="45720" rtlCol="0">
            <a:normAutofit/>
          </a:bodyPr>
          <a:lstStyle>
            <a:lvl1pPr marL="0" indent="0" algn="l" defTabSz="914400" rtl="0" eaLnBrk="1" latinLnBrk="0" hangingPunct="1">
              <a:lnSpc>
                <a:spcPct val="140000"/>
              </a:lnSpc>
              <a:spcBef>
                <a:spcPts val="1000"/>
              </a:spcBef>
              <a:buFont typeface="Arial" panose="020B0604020202020204" pitchFamily="34" charset="0"/>
              <a:buNone/>
              <a:defRPr sz="1800" b="0" i="0" kern="12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100" b="1" dirty="0">
                <a:solidFill>
                  <a:schemeClr val="tx1"/>
                </a:solidFill>
              </a:rPr>
              <a:t>Winter</a:t>
            </a:r>
          </a:p>
          <a:p>
            <a:pPr marL="171450" indent="-171450">
              <a:buFont typeface="Arial" panose="020B0604020202020204" pitchFamily="34" charset="0"/>
              <a:buChar char="•"/>
            </a:pPr>
            <a:r>
              <a:rPr lang="de-DE" sz="1000" dirty="0" err="1"/>
              <a:t>Horu</a:t>
            </a:r>
            <a:r>
              <a:rPr lang="de-DE" sz="1000" dirty="0"/>
              <a:t> Trophy – Curling </a:t>
            </a:r>
            <a:r>
              <a:rPr lang="de-DE" sz="1000" dirty="0" err="1"/>
              <a:t>tournament</a:t>
            </a:r>
            <a:endParaRPr lang="de-DE" sz="1000" dirty="0"/>
          </a:p>
          <a:p>
            <a:pPr marL="171450" indent="-171450">
              <a:buFont typeface="Arial" panose="020B0604020202020204" pitchFamily="34" charset="0"/>
              <a:buChar char="•"/>
            </a:pPr>
            <a:r>
              <a:rPr lang="de-DE" sz="1000" dirty="0"/>
              <a:t>Zermatt Unplugged</a:t>
            </a:r>
          </a:p>
          <a:p>
            <a:pPr marL="171450" indent="-171450">
              <a:buFont typeface="Arial" panose="020B0604020202020204" pitchFamily="34" charset="0"/>
              <a:buChar char="•"/>
            </a:pPr>
            <a:r>
              <a:rPr lang="de-DE" sz="1000" dirty="0"/>
              <a:t>Patrouille des </a:t>
            </a:r>
            <a:r>
              <a:rPr lang="de-DE" sz="1000" dirty="0" err="1"/>
              <a:t>Glaciers</a:t>
            </a:r>
            <a:endParaRPr lang="de-CH" sz="1000" dirty="0"/>
          </a:p>
          <a:p>
            <a:pPr marL="171450" indent="-171450">
              <a:buFont typeface="Arial" panose="020B0604020202020204" pitchFamily="34" charset="0"/>
              <a:buChar char="•"/>
            </a:pPr>
            <a:r>
              <a:rPr lang="de-CH" sz="1000" dirty="0">
                <a:solidFill>
                  <a:schemeClr val="tx1"/>
                </a:solidFill>
              </a:rPr>
              <a:t>Matterhorn Cervino Speed Opening</a:t>
            </a:r>
          </a:p>
          <a:p>
            <a:pPr marL="171450" indent="-171450">
              <a:buFont typeface="Arial" panose="020B0604020202020204" pitchFamily="34" charset="0"/>
              <a:buChar char="•"/>
            </a:pPr>
            <a:r>
              <a:rPr lang="de-CH" sz="1000" dirty="0">
                <a:solidFill>
                  <a:schemeClr val="tx1"/>
                </a:solidFill>
              </a:rPr>
              <a:t>… and a </a:t>
            </a:r>
            <a:r>
              <a:rPr lang="de-CH" sz="1000" dirty="0" err="1">
                <a:solidFill>
                  <a:schemeClr val="tx1"/>
                </a:solidFill>
              </a:rPr>
              <a:t>lot</a:t>
            </a:r>
            <a:r>
              <a:rPr lang="de-CH" sz="1000" dirty="0">
                <a:solidFill>
                  <a:schemeClr val="tx1"/>
                </a:solidFill>
              </a:rPr>
              <a:t> </a:t>
            </a:r>
            <a:r>
              <a:rPr lang="de-CH" sz="1000" dirty="0" err="1">
                <a:solidFill>
                  <a:schemeClr val="tx1"/>
                </a:solidFill>
              </a:rPr>
              <a:t>more</a:t>
            </a:r>
            <a:endParaRPr lang="de-DE" sz="1000" dirty="0">
              <a:solidFill>
                <a:schemeClr val="tx1"/>
              </a:solidFill>
            </a:endParaRPr>
          </a:p>
        </p:txBody>
      </p:sp>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80" y="1798"/>
            <a:ext cx="4069079" cy="2160487"/>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405" y="1784"/>
            <a:ext cx="4068789" cy="2160516"/>
          </a:xfrm>
          <a:prstGeom prst="rect">
            <a:avLst/>
          </a:prstGeom>
        </p:spPr>
      </p:pic>
    </p:spTree>
    <p:extLst>
      <p:ext uri="{BB962C8B-B14F-4D97-AF65-F5344CB8AC3E}">
        <p14:creationId xmlns:p14="http://schemas.microsoft.com/office/powerpoint/2010/main" val="182822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sz="2800" dirty="0"/>
              <a:t>THANK YOU VERY MUCH FOR YOUR ATTENTION</a:t>
            </a:r>
            <a:endParaRPr lang="de-DE" dirty="0"/>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cstate="print">
            <a:extLst>
              <a:ext uri="{28A0092B-C50C-407E-A947-70E740481C1C}">
                <a14:useLocalDpi xmlns:a14="http://schemas.microsoft.com/office/drawing/2010/main"/>
              </a:ext>
            </a:extLst>
          </a:blip>
          <a:srcRect/>
          <a:stretch/>
        </p:blipFill>
        <p:spPr>
          <a:xfrm>
            <a:off x="0" y="1099171"/>
            <a:ext cx="12192000" cy="4758888"/>
          </a:xfrm>
        </p:spPr>
      </p:pic>
    </p:spTree>
    <p:extLst>
      <p:ext uri="{BB962C8B-B14F-4D97-AF65-F5344CB8AC3E}">
        <p14:creationId xmlns:p14="http://schemas.microsoft.com/office/powerpoint/2010/main" val="1998742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908E2-4E4A-3268-6FAE-6B5180977C9B}"/>
              </a:ext>
            </a:extLst>
          </p:cNvPr>
          <p:cNvSpPr>
            <a:spLocks noGrp="1"/>
          </p:cNvSpPr>
          <p:nvPr>
            <p:ph type="ctrTitle"/>
          </p:nvPr>
        </p:nvSpPr>
        <p:spPr/>
        <p:txBody>
          <a:bodyPr/>
          <a:lstStyle/>
          <a:p>
            <a:r>
              <a:rPr lang="de-CH" dirty="0">
                <a:solidFill>
                  <a:schemeClr val="accent1"/>
                </a:solidFill>
              </a:rPr>
              <a:t>Always </a:t>
            </a:r>
            <a:r>
              <a:rPr lang="de-CH" dirty="0" err="1">
                <a:solidFill>
                  <a:schemeClr val="accent1"/>
                </a:solidFill>
              </a:rPr>
              <a:t>up</a:t>
            </a:r>
            <a:r>
              <a:rPr lang="de-CH" dirty="0">
                <a:solidFill>
                  <a:schemeClr val="accent1"/>
                </a:solidFill>
              </a:rPr>
              <a:t>-</a:t>
            </a:r>
            <a:r>
              <a:rPr lang="de-CH" dirty="0" err="1">
                <a:solidFill>
                  <a:schemeClr val="accent1"/>
                </a:solidFill>
              </a:rPr>
              <a:t>to</a:t>
            </a:r>
            <a:r>
              <a:rPr lang="de-CH" dirty="0">
                <a:solidFill>
                  <a:schemeClr val="accent1"/>
                </a:solidFill>
              </a:rPr>
              <a:t>-date</a:t>
            </a:r>
          </a:p>
        </p:txBody>
      </p:sp>
      <p:sp>
        <p:nvSpPr>
          <p:cNvPr id="4" name="Textplatzhalter 3">
            <a:extLst>
              <a:ext uri="{FF2B5EF4-FFF2-40B4-BE49-F238E27FC236}">
                <a16:creationId xmlns:a16="http://schemas.microsoft.com/office/drawing/2014/main" id="{E72818E0-D843-EF0E-3B42-0E2D8F0EDEB7}"/>
              </a:ext>
            </a:extLst>
          </p:cNvPr>
          <p:cNvSpPr>
            <a:spLocks noGrp="1"/>
          </p:cNvSpPr>
          <p:nvPr>
            <p:ph type="body" sz="quarter" idx="13"/>
          </p:nvPr>
        </p:nvSpPr>
        <p:spPr>
          <a:xfrm>
            <a:off x="1941174" y="1584987"/>
            <a:ext cx="3214862" cy="918408"/>
          </a:xfrm>
        </p:spPr>
        <p:txBody>
          <a:bodyPr>
            <a:normAutofit fontScale="62500" lnSpcReduction="20000"/>
          </a:bodyPr>
          <a:lstStyle/>
          <a:p>
            <a:r>
              <a:rPr lang="de-CH" dirty="0" err="1">
                <a:solidFill>
                  <a:schemeClr val="tx1"/>
                </a:solidFill>
              </a:rPr>
              <a:t>With</a:t>
            </a:r>
            <a:r>
              <a:rPr lang="de-CH" dirty="0">
                <a:solidFill>
                  <a:schemeClr val="tx1"/>
                </a:solidFill>
              </a:rPr>
              <a:t> </a:t>
            </a:r>
            <a:r>
              <a:rPr lang="de-CH" dirty="0" err="1">
                <a:solidFill>
                  <a:schemeClr val="tx1"/>
                </a:solidFill>
              </a:rPr>
              <a:t>our</a:t>
            </a:r>
            <a:r>
              <a:rPr lang="de-CH" dirty="0">
                <a:solidFill>
                  <a:schemeClr val="tx1"/>
                </a:solidFill>
              </a:rPr>
              <a:t> social </a:t>
            </a:r>
            <a:r>
              <a:rPr lang="de-CH" dirty="0" err="1">
                <a:solidFill>
                  <a:schemeClr val="tx1"/>
                </a:solidFill>
              </a:rPr>
              <a:t>media</a:t>
            </a:r>
            <a:r>
              <a:rPr lang="de-CH" dirty="0">
                <a:solidFill>
                  <a:schemeClr val="tx1"/>
                </a:solidFill>
              </a:rPr>
              <a:t> </a:t>
            </a:r>
            <a:r>
              <a:rPr lang="de-CH" dirty="0" err="1">
                <a:solidFill>
                  <a:schemeClr val="tx1"/>
                </a:solidFill>
              </a:rPr>
              <a:t>channels</a:t>
            </a:r>
            <a:endParaRPr lang="de-CH" dirty="0">
              <a:solidFill>
                <a:schemeClr val="tx1"/>
              </a:solidFill>
            </a:endParaRPr>
          </a:p>
          <a:p>
            <a:r>
              <a:rPr lang="de-CH" u="sng" dirty="0">
                <a:solidFill>
                  <a:schemeClr val="tx1"/>
                </a:solidFill>
              </a:rPr>
              <a:t>www.zermatt.ch/en/get-connected</a:t>
            </a:r>
          </a:p>
          <a:p>
            <a:r>
              <a:rPr lang="de-CH" dirty="0">
                <a:solidFill>
                  <a:schemeClr val="tx1"/>
                </a:solidFill>
              </a:rPr>
              <a:t>#zermatt #matterhorn</a:t>
            </a:r>
          </a:p>
        </p:txBody>
      </p:sp>
      <p:sp>
        <p:nvSpPr>
          <p:cNvPr id="5" name="Ellipse 4">
            <a:extLst>
              <a:ext uri="{FF2B5EF4-FFF2-40B4-BE49-F238E27FC236}">
                <a16:creationId xmlns:a16="http://schemas.microsoft.com/office/drawing/2014/main" id="{03022AC6-24A7-7EA1-D2FD-62485E350844}"/>
              </a:ext>
            </a:extLst>
          </p:cNvPr>
          <p:cNvSpPr/>
          <p:nvPr/>
        </p:nvSpPr>
        <p:spPr>
          <a:xfrm>
            <a:off x="2146247" y="2523670"/>
            <a:ext cx="530942" cy="530942"/>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Textplatzhalter 3">
            <a:extLst>
              <a:ext uri="{FF2B5EF4-FFF2-40B4-BE49-F238E27FC236}">
                <a16:creationId xmlns:a16="http://schemas.microsoft.com/office/drawing/2014/main" id="{6D85609B-8052-9DC8-8953-2697B86F1DFF}"/>
              </a:ext>
            </a:extLst>
          </p:cNvPr>
          <p:cNvSpPr txBox="1">
            <a:spLocks/>
          </p:cNvSpPr>
          <p:nvPr/>
        </p:nvSpPr>
        <p:spPr>
          <a:xfrm>
            <a:off x="1941174" y="3698660"/>
            <a:ext cx="3267956" cy="918408"/>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039"/>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2100" dirty="0" err="1">
                <a:solidFill>
                  <a:schemeClr val="tx1"/>
                </a:solidFill>
              </a:rPr>
              <a:t>Or</a:t>
            </a:r>
            <a:r>
              <a:rPr lang="de-CH" sz="2100" dirty="0">
                <a:solidFill>
                  <a:schemeClr val="tx1"/>
                </a:solidFill>
              </a:rPr>
              <a:t> </a:t>
            </a:r>
            <a:r>
              <a:rPr lang="de-CH" sz="2100" dirty="0" err="1">
                <a:solidFill>
                  <a:schemeClr val="tx1"/>
                </a:solidFill>
              </a:rPr>
              <a:t>with</a:t>
            </a:r>
            <a:r>
              <a:rPr lang="de-CH" sz="2100" dirty="0">
                <a:solidFill>
                  <a:schemeClr val="tx1"/>
                </a:solidFill>
              </a:rPr>
              <a:t> </a:t>
            </a:r>
            <a:r>
              <a:rPr lang="de-CH" sz="2100" dirty="0" err="1">
                <a:solidFill>
                  <a:schemeClr val="tx1"/>
                </a:solidFill>
              </a:rPr>
              <a:t>the</a:t>
            </a:r>
            <a:r>
              <a:rPr lang="de-CH" sz="2100" dirty="0">
                <a:solidFill>
                  <a:schemeClr val="tx1"/>
                </a:solidFill>
              </a:rPr>
              <a:t> </a:t>
            </a:r>
            <a:r>
              <a:rPr lang="de-CH" sz="2100" b="1" dirty="0">
                <a:solidFill>
                  <a:schemeClr val="tx1"/>
                </a:solidFill>
              </a:rPr>
              <a:t>Matterhorn App</a:t>
            </a:r>
          </a:p>
          <a:p>
            <a:r>
              <a:rPr lang="de-CH" sz="2100" dirty="0">
                <a:solidFill>
                  <a:schemeClr val="tx1"/>
                </a:solidFill>
              </a:rPr>
              <a:t>(</a:t>
            </a:r>
            <a:r>
              <a:rPr lang="de-CH" sz="2100" dirty="0" err="1">
                <a:solidFill>
                  <a:schemeClr val="tx1"/>
                </a:solidFill>
              </a:rPr>
              <a:t>available</a:t>
            </a:r>
            <a:r>
              <a:rPr lang="de-CH" sz="2100" dirty="0">
                <a:solidFill>
                  <a:schemeClr val="tx1"/>
                </a:solidFill>
              </a:rPr>
              <a:t> </a:t>
            </a:r>
            <a:r>
              <a:rPr lang="de-CH" sz="2100" dirty="0" err="1">
                <a:solidFill>
                  <a:schemeClr val="tx1"/>
                </a:solidFill>
              </a:rPr>
              <a:t>for</a:t>
            </a:r>
            <a:r>
              <a:rPr lang="de-CH" sz="2100" dirty="0">
                <a:solidFill>
                  <a:schemeClr val="tx1"/>
                </a:solidFill>
              </a:rPr>
              <a:t> iOS and Android)</a:t>
            </a:r>
          </a:p>
          <a:p>
            <a:r>
              <a:rPr lang="de-CH" sz="2100" u="sng" dirty="0">
                <a:solidFill>
                  <a:schemeClr val="tx1"/>
                </a:solidFill>
              </a:rPr>
              <a:t>www.zermatt.ch/en/Matterhorn-App</a:t>
            </a:r>
            <a:endParaRPr lang="de-CH" u="sng" dirty="0">
              <a:solidFill>
                <a:schemeClr val="tx1"/>
              </a:solidFill>
            </a:endParaRPr>
          </a:p>
        </p:txBody>
      </p:sp>
      <p:sp>
        <p:nvSpPr>
          <p:cNvPr id="17" name="Ellipse 16">
            <a:extLst>
              <a:ext uri="{FF2B5EF4-FFF2-40B4-BE49-F238E27FC236}">
                <a16:creationId xmlns:a16="http://schemas.microsoft.com/office/drawing/2014/main" id="{CAAF28D1-6BE6-0B4F-99F3-10D245320C35}"/>
              </a:ext>
            </a:extLst>
          </p:cNvPr>
          <p:cNvSpPr/>
          <p:nvPr/>
        </p:nvSpPr>
        <p:spPr>
          <a:xfrm>
            <a:off x="2698546" y="2523670"/>
            <a:ext cx="530942" cy="530942"/>
          </a:xfrm>
          <a:prstGeom prst="ellipse">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Ellipse 17">
            <a:extLst>
              <a:ext uri="{FF2B5EF4-FFF2-40B4-BE49-F238E27FC236}">
                <a16:creationId xmlns:a16="http://schemas.microsoft.com/office/drawing/2014/main" id="{C34EC04D-8DEA-60F6-0F9B-B114B1D1BED5}"/>
              </a:ext>
            </a:extLst>
          </p:cNvPr>
          <p:cNvSpPr/>
          <p:nvPr/>
        </p:nvSpPr>
        <p:spPr>
          <a:xfrm>
            <a:off x="3254506" y="2523670"/>
            <a:ext cx="530942" cy="530942"/>
          </a:xfrm>
          <a:prstGeom prst="ellipse">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a:extLst>
              <a:ext uri="{FF2B5EF4-FFF2-40B4-BE49-F238E27FC236}">
                <a16:creationId xmlns:a16="http://schemas.microsoft.com/office/drawing/2014/main" id="{44471860-28E8-30F9-B362-C8928D4043D8}"/>
              </a:ext>
            </a:extLst>
          </p:cNvPr>
          <p:cNvSpPr/>
          <p:nvPr/>
        </p:nvSpPr>
        <p:spPr>
          <a:xfrm>
            <a:off x="3806805" y="2507084"/>
            <a:ext cx="530942" cy="530942"/>
          </a:xfrm>
          <a:prstGeom prst="ellipse">
            <a:avLst/>
          </a:prstGeom>
          <a:blipFill>
            <a:blip r:embed="rId5">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21" name="Grafik 20">
            <a:extLst>
              <a:ext uri="{FF2B5EF4-FFF2-40B4-BE49-F238E27FC236}">
                <a16:creationId xmlns:a16="http://schemas.microsoft.com/office/drawing/2014/main" id="{25890CCF-BCC0-BEBA-11B9-0746D9A8490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7926071" y="549275"/>
            <a:ext cx="4002402" cy="4372857"/>
          </a:xfrm>
          <a:prstGeom prst="rect">
            <a:avLst/>
          </a:prstGeom>
        </p:spPr>
      </p:pic>
      <p:grpSp>
        <p:nvGrpSpPr>
          <p:cNvPr id="24" name="Gruppieren 23">
            <a:extLst>
              <a:ext uri="{FF2B5EF4-FFF2-40B4-BE49-F238E27FC236}">
                <a16:creationId xmlns:a16="http://schemas.microsoft.com/office/drawing/2014/main" id="{70BA3B5B-2E0A-AE71-4D3B-63084F2E9C70}"/>
              </a:ext>
            </a:extLst>
          </p:cNvPr>
          <p:cNvGrpSpPr/>
          <p:nvPr/>
        </p:nvGrpSpPr>
        <p:grpSpPr>
          <a:xfrm>
            <a:off x="77902" y="3251189"/>
            <a:ext cx="3331481" cy="2857449"/>
            <a:chOff x="-309307" y="-766436"/>
            <a:chExt cx="3331814" cy="2858046"/>
          </a:xfrm>
        </p:grpSpPr>
        <p:pic>
          <p:nvPicPr>
            <p:cNvPr id="25" name="Grafik 24">
              <a:extLst>
                <a:ext uri="{FF2B5EF4-FFF2-40B4-BE49-F238E27FC236}">
                  <a16:creationId xmlns:a16="http://schemas.microsoft.com/office/drawing/2014/main" id="{F616FED7-6775-8456-8445-944941D5913E}"/>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9307" y="-766436"/>
              <a:ext cx="2620906" cy="2732328"/>
            </a:xfrm>
            <a:prstGeom prst="rect">
              <a:avLst/>
            </a:prstGeom>
            <a:noFill/>
            <a:ln>
              <a:noFill/>
            </a:ln>
            <a:extLst>
              <a:ext uri="{53640926-AAD7-44D8-BBD7-CCE9431645EC}">
                <a14:shadowObscured xmlns:a14="http://schemas.microsoft.com/office/drawing/2010/main"/>
              </a:ext>
            </a:extLst>
          </p:spPr>
        </p:pic>
        <p:pic>
          <p:nvPicPr>
            <p:cNvPr id="26" name="Grafik 25">
              <a:extLst>
                <a:ext uri="{FF2B5EF4-FFF2-40B4-BE49-F238E27FC236}">
                  <a16:creationId xmlns:a16="http://schemas.microsoft.com/office/drawing/2014/main" id="{2614B219-C4BD-1EC1-A196-7F75A7365F9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2194284" y="1263387"/>
              <a:ext cx="828223" cy="828223"/>
            </a:xfrm>
            <a:prstGeom prst="rect">
              <a:avLst/>
            </a:prstGeom>
            <a:noFill/>
            <a:ln>
              <a:noFill/>
            </a:ln>
          </p:spPr>
        </p:pic>
      </p:grpSp>
      <p:sp>
        <p:nvSpPr>
          <p:cNvPr id="27" name="Textfeld 26">
            <a:extLst>
              <a:ext uri="{FF2B5EF4-FFF2-40B4-BE49-F238E27FC236}">
                <a16:creationId xmlns:a16="http://schemas.microsoft.com/office/drawing/2014/main" id="{9106A181-2E4C-5AEB-CB2C-1F2D56C8BAAD}"/>
              </a:ext>
            </a:extLst>
          </p:cNvPr>
          <p:cNvSpPr txBox="1"/>
          <p:nvPr/>
        </p:nvSpPr>
        <p:spPr>
          <a:xfrm>
            <a:off x="2469255" y="5072765"/>
            <a:ext cx="1052115" cy="215444"/>
          </a:xfrm>
          <a:prstGeom prst="rect">
            <a:avLst/>
          </a:prstGeom>
          <a:noFill/>
        </p:spPr>
        <p:txBody>
          <a:bodyPr wrap="square" rtlCol="0">
            <a:spAutoFit/>
          </a:bodyPr>
          <a:lstStyle/>
          <a:p>
            <a:r>
              <a:rPr lang="de-CH" sz="800" b="1" dirty="0">
                <a:solidFill>
                  <a:srgbClr val="C00000"/>
                </a:solidFill>
                <a:latin typeface="Verdana" panose="020B0604030504040204" pitchFamily="34" charset="0"/>
                <a:ea typeface="Verdana" panose="020B0604030504040204" pitchFamily="34" charset="0"/>
              </a:rPr>
              <a:t>Download </a:t>
            </a:r>
            <a:r>
              <a:rPr lang="de-CH" sz="800" b="1" dirty="0" err="1">
                <a:solidFill>
                  <a:srgbClr val="C00000"/>
                </a:solidFill>
                <a:latin typeface="Verdana" panose="020B0604030504040204" pitchFamily="34" charset="0"/>
                <a:ea typeface="Verdana" panose="020B0604030504040204" pitchFamily="34" charset="0"/>
              </a:rPr>
              <a:t>now</a:t>
            </a:r>
            <a:endParaRPr lang="de-CH" sz="800" b="1" dirty="0">
              <a:solidFill>
                <a:srgbClr val="C00000"/>
              </a:solidFill>
              <a:latin typeface="Verdana" panose="020B0604030504040204" pitchFamily="34" charset="0"/>
              <a:ea typeface="Verdana" panose="020B0604030504040204" pitchFamily="34" charset="0"/>
            </a:endParaRPr>
          </a:p>
        </p:txBody>
      </p:sp>
      <p:sp>
        <p:nvSpPr>
          <p:cNvPr id="3" name="Textplatzhalter 3">
            <a:extLst>
              <a:ext uri="{FF2B5EF4-FFF2-40B4-BE49-F238E27FC236}">
                <a16:creationId xmlns:a16="http://schemas.microsoft.com/office/drawing/2014/main" id="{DD0600F4-FD9F-3983-5956-09A771C1CA4F}"/>
              </a:ext>
            </a:extLst>
          </p:cNvPr>
          <p:cNvSpPr txBox="1">
            <a:spLocks/>
          </p:cNvSpPr>
          <p:nvPr/>
        </p:nvSpPr>
        <p:spPr>
          <a:xfrm>
            <a:off x="7926071" y="5066607"/>
            <a:ext cx="3125238" cy="9184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rgbClr val="4A4039"/>
                </a:solidFill>
                <a:latin typeface="Verdana" panose="020B0604030504040204" pitchFamily="34" charset="0"/>
                <a:ea typeface="Verdana" panose="020B0604030504040204" pitchFamily="34" charset="0"/>
                <a:cs typeface="Verdana" panose="020B060403050404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sz="1300" dirty="0">
                <a:solidFill>
                  <a:schemeClr val="tx1"/>
                </a:solidFill>
              </a:rPr>
              <a:t>+41 (0)27 966 81 11</a:t>
            </a:r>
          </a:p>
          <a:p>
            <a:r>
              <a:rPr lang="de-CH" sz="1300" dirty="0" err="1">
                <a:solidFill>
                  <a:schemeClr val="tx1"/>
                </a:solidFill>
              </a:rPr>
              <a:t>marketing@zermatt.swiss</a:t>
            </a:r>
            <a:endParaRPr lang="de-CH" sz="1300" dirty="0">
              <a:solidFill>
                <a:schemeClr val="tx1"/>
              </a:solidFill>
            </a:endParaRPr>
          </a:p>
          <a:p>
            <a:r>
              <a:rPr lang="de-CH" sz="1300" dirty="0">
                <a:solidFill>
                  <a:schemeClr val="tx1"/>
                </a:solidFill>
              </a:rPr>
              <a:t>www.zermatt.ch/en</a:t>
            </a:r>
          </a:p>
        </p:txBody>
      </p:sp>
    </p:spTree>
    <p:extLst>
      <p:ext uri="{BB962C8B-B14F-4D97-AF65-F5344CB8AC3E}">
        <p14:creationId xmlns:p14="http://schemas.microsoft.com/office/powerpoint/2010/main" val="258235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5FD6FA-612B-3D77-55EB-37E2DEFA4B0A}"/>
              </a:ext>
            </a:extLst>
          </p:cNvPr>
          <p:cNvSpPr>
            <a:spLocks noGrp="1"/>
          </p:cNvSpPr>
          <p:nvPr>
            <p:ph type="ctrTitle"/>
          </p:nvPr>
        </p:nvSpPr>
        <p:spPr/>
        <p:txBody>
          <a:bodyPr/>
          <a:lstStyle/>
          <a:p>
            <a:r>
              <a:rPr lang="de-CH" dirty="0">
                <a:solidFill>
                  <a:schemeClr val="accent1"/>
                </a:solidFill>
              </a:rPr>
              <a:t>Zermatt at a </a:t>
            </a:r>
            <a:r>
              <a:rPr lang="de-CH" dirty="0" err="1">
                <a:solidFill>
                  <a:schemeClr val="accent1"/>
                </a:solidFill>
              </a:rPr>
              <a:t>glance</a:t>
            </a:r>
            <a:endParaRPr lang="de-CH" dirty="0">
              <a:solidFill>
                <a:schemeClr val="accent1"/>
              </a:solidFill>
            </a:endParaRPr>
          </a:p>
        </p:txBody>
      </p:sp>
      <p:grpSp>
        <p:nvGrpSpPr>
          <p:cNvPr id="52" name="Gruppieren 51">
            <a:extLst>
              <a:ext uri="{FF2B5EF4-FFF2-40B4-BE49-F238E27FC236}">
                <a16:creationId xmlns:a16="http://schemas.microsoft.com/office/drawing/2014/main" id="{CBA36D35-2B5A-F96E-EF44-3AFF8B77F731}"/>
              </a:ext>
            </a:extLst>
          </p:cNvPr>
          <p:cNvGrpSpPr/>
          <p:nvPr/>
        </p:nvGrpSpPr>
        <p:grpSpPr>
          <a:xfrm>
            <a:off x="2903640" y="1429098"/>
            <a:ext cx="2908020" cy="768916"/>
            <a:chOff x="2238077" y="1549530"/>
            <a:chExt cx="2908020" cy="768916"/>
          </a:xfrm>
        </p:grpSpPr>
        <p:grpSp>
          <p:nvGrpSpPr>
            <p:cNvPr id="12" name="Gruppieren 11">
              <a:extLst>
                <a:ext uri="{FF2B5EF4-FFF2-40B4-BE49-F238E27FC236}">
                  <a16:creationId xmlns:a16="http://schemas.microsoft.com/office/drawing/2014/main" id="{5308EF79-AB9A-1E00-0D28-81BFD9EDC664}"/>
                </a:ext>
              </a:extLst>
            </p:cNvPr>
            <p:cNvGrpSpPr/>
            <p:nvPr/>
          </p:nvGrpSpPr>
          <p:grpSpPr>
            <a:xfrm>
              <a:off x="2238077" y="1549530"/>
              <a:ext cx="2847167" cy="768916"/>
              <a:chOff x="595833" y="1710076"/>
              <a:chExt cx="2287751" cy="617838"/>
            </a:xfrm>
          </p:grpSpPr>
          <p:sp>
            <p:nvSpPr>
              <p:cNvPr id="13" name="Rechteck 12">
                <a:extLst>
                  <a:ext uri="{FF2B5EF4-FFF2-40B4-BE49-F238E27FC236}">
                    <a16:creationId xmlns:a16="http://schemas.microsoft.com/office/drawing/2014/main" id="{6645FEC2-2BDD-B39E-2027-7E06C023AB54}"/>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4" name="Ellipse 13">
                <a:extLst>
                  <a:ext uri="{FF2B5EF4-FFF2-40B4-BE49-F238E27FC236}">
                    <a16:creationId xmlns:a16="http://schemas.microsoft.com/office/drawing/2014/main" id="{0E0FC988-9135-9DA9-9F97-A156D44C4752}"/>
                  </a:ext>
                </a:extLst>
              </p:cNvPr>
              <p:cNvSpPr/>
              <p:nvPr/>
            </p:nvSpPr>
            <p:spPr>
              <a:xfrm>
                <a:off x="595833" y="1755981"/>
                <a:ext cx="526027" cy="526027"/>
              </a:xfrm>
              <a:prstGeom prst="ellipse">
                <a:avLst/>
              </a:prstGeom>
              <a:blipFill>
                <a:blip r:embed="rId2">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36" name="Textfeld 35">
              <a:extLst>
                <a:ext uri="{FF2B5EF4-FFF2-40B4-BE49-F238E27FC236}">
                  <a16:creationId xmlns:a16="http://schemas.microsoft.com/office/drawing/2014/main" id="{CD85EEFA-DDD4-C553-AB82-F8F33C1D3742}"/>
                </a:ext>
              </a:extLst>
            </p:cNvPr>
            <p:cNvSpPr txBox="1"/>
            <p:nvPr/>
          </p:nvSpPr>
          <p:spPr>
            <a:xfrm>
              <a:off x="2953585" y="1766407"/>
              <a:ext cx="2192512" cy="307777"/>
            </a:xfrm>
            <a:prstGeom prst="rect">
              <a:avLst/>
            </a:prstGeom>
            <a:noFill/>
          </p:spPr>
          <p:txBody>
            <a:bodyPr wrap="square" rtlCol="0">
              <a:spAutoFit/>
            </a:bodyPr>
            <a:lstStyle/>
            <a:p>
              <a:r>
                <a:rPr lang="de-DE" sz="1400" b="1" dirty="0">
                  <a:latin typeface="Verdana" panose="020B0604030504040204" pitchFamily="34" charset="0"/>
                  <a:ea typeface="Verdana" panose="020B0604030504040204" pitchFamily="34" charset="0"/>
                  <a:cs typeface="Vani" panose="020B0502040204020203" pitchFamily="18" charset="0"/>
                </a:rPr>
                <a:t>365 </a:t>
              </a:r>
              <a:r>
                <a:rPr lang="de-DE" sz="1400" b="1" dirty="0" err="1">
                  <a:latin typeface="Verdana" panose="020B0604030504040204" pitchFamily="34" charset="0"/>
                  <a:ea typeface="Verdana" panose="020B0604030504040204" pitchFamily="34" charset="0"/>
                  <a:cs typeface="Vani" panose="020B0502040204020203" pitchFamily="18" charset="0"/>
                </a:rPr>
                <a:t>days</a:t>
              </a:r>
              <a:r>
                <a:rPr lang="de-DE" sz="1400" b="1" dirty="0">
                  <a:latin typeface="Verdana" panose="020B0604030504040204" pitchFamily="34" charset="0"/>
                  <a:ea typeface="Verdana" panose="020B0604030504040204" pitchFamily="34" charset="0"/>
                  <a:cs typeface="Vani" panose="020B0502040204020203" pitchFamily="18" charset="0"/>
                </a:rPr>
                <a:t> a </a:t>
              </a:r>
              <a:r>
                <a:rPr lang="de-DE" sz="1400" b="1" dirty="0" err="1">
                  <a:latin typeface="Verdana" panose="020B0604030504040204" pitchFamily="34" charset="0"/>
                  <a:ea typeface="Verdana" panose="020B0604030504040204" pitchFamily="34" charset="0"/>
                  <a:cs typeface="Vani" panose="020B0502040204020203" pitchFamily="18" charset="0"/>
                </a:rPr>
                <a:t>year</a:t>
              </a:r>
              <a:endParaRPr lang="de-DE" sz="1400" b="1" dirty="0">
                <a:latin typeface="Verdana" panose="020B0604030504040204" pitchFamily="34" charset="0"/>
                <a:ea typeface="Verdana" panose="020B0604030504040204" pitchFamily="34" charset="0"/>
                <a:cs typeface="Vani" panose="020B0502040204020203" pitchFamily="18" charset="0"/>
              </a:endParaRPr>
            </a:p>
          </p:txBody>
        </p:sp>
      </p:grpSp>
      <p:grpSp>
        <p:nvGrpSpPr>
          <p:cNvPr id="54" name="Gruppieren 53">
            <a:extLst>
              <a:ext uri="{FF2B5EF4-FFF2-40B4-BE49-F238E27FC236}">
                <a16:creationId xmlns:a16="http://schemas.microsoft.com/office/drawing/2014/main" id="{29F1DAC5-2988-C1EC-4032-07CD8DD1456C}"/>
              </a:ext>
            </a:extLst>
          </p:cNvPr>
          <p:cNvGrpSpPr/>
          <p:nvPr/>
        </p:nvGrpSpPr>
        <p:grpSpPr>
          <a:xfrm>
            <a:off x="263525" y="2458160"/>
            <a:ext cx="2906162" cy="768916"/>
            <a:chOff x="2238077" y="1549530"/>
            <a:chExt cx="2906162" cy="768916"/>
          </a:xfrm>
        </p:grpSpPr>
        <p:grpSp>
          <p:nvGrpSpPr>
            <p:cNvPr id="55" name="Gruppieren 54">
              <a:extLst>
                <a:ext uri="{FF2B5EF4-FFF2-40B4-BE49-F238E27FC236}">
                  <a16:creationId xmlns:a16="http://schemas.microsoft.com/office/drawing/2014/main" id="{BD70C661-FDF0-A3F2-100D-940F592AC3F8}"/>
                </a:ext>
              </a:extLst>
            </p:cNvPr>
            <p:cNvGrpSpPr/>
            <p:nvPr/>
          </p:nvGrpSpPr>
          <p:grpSpPr>
            <a:xfrm>
              <a:off x="2238077" y="1549530"/>
              <a:ext cx="2762844" cy="768916"/>
              <a:chOff x="595833" y="1710076"/>
              <a:chExt cx="2219996" cy="617838"/>
            </a:xfrm>
          </p:grpSpPr>
          <p:sp>
            <p:nvSpPr>
              <p:cNvPr id="57" name="Rechteck 56">
                <a:extLst>
                  <a:ext uri="{FF2B5EF4-FFF2-40B4-BE49-F238E27FC236}">
                    <a16:creationId xmlns:a16="http://schemas.microsoft.com/office/drawing/2014/main" id="{7BE392BB-C161-A227-2F43-636301181A22}"/>
                  </a:ext>
                </a:extLst>
              </p:cNvPr>
              <p:cNvSpPr/>
              <p:nvPr/>
            </p:nvSpPr>
            <p:spPr>
              <a:xfrm>
                <a:off x="961595" y="1710076"/>
                <a:ext cx="1854234"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58" name="Ellipse 57">
                <a:extLst>
                  <a:ext uri="{FF2B5EF4-FFF2-40B4-BE49-F238E27FC236}">
                    <a16:creationId xmlns:a16="http://schemas.microsoft.com/office/drawing/2014/main" id="{49100509-CEC8-8D72-07CF-B7CE8C17CD26}"/>
                  </a:ext>
                </a:extLst>
              </p:cNvPr>
              <p:cNvSpPr/>
              <p:nvPr/>
            </p:nvSpPr>
            <p:spPr>
              <a:xfrm>
                <a:off x="595833" y="1755981"/>
                <a:ext cx="526027" cy="526027"/>
              </a:xfrm>
              <a:prstGeom prst="ellipse">
                <a:avLst/>
              </a:prstGeom>
              <a:blipFill>
                <a:blip r:embed="rId3">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56" name="Textfeld 55">
              <a:extLst>
                <a:ext uri="{FF2B5EF4-FFF2-40B4-BE49-F238E27FC236}">
                  <a16:creationId xmlns:a16="http://schemas.microsoft.com/office/drawing/2014/main" id="{9BA393D4-0504-10EA-1691-BAE1C79C1D4C}"/>
                </a:ext>
              </a:extLst>
            </p:cNvPr>
            <p:cNvSpPr txBox="1"/>
            <p:nvPr/>
          </p:nvSpPr>
          <p:spPr>
            <a:xfrm>
              <a:off x="2951727" y="1672377"/>
              <a:ext cx="2192512" cy="523220"/>
            </a:xfrm>
            <a:prstGeom prst="rect">
              <a:avLst/>
            </a:prstGeom>
            <a:noFill/>
          </p:spPr>
          <p:txBody>
            <a:bodyPr wrap="square" rtlCol="0">
              <a:spAutoFit/>
            </a:bodyPr>
            <a:lstStyle/>
            <a:p>
              <a:r>
                <a:rPr lang="de-DE" sz="1400" b="1" dirty="0" err="1">
                  <a:latin typeface="Verdana" panose="020B0604030504040204" pitchFamily="34" charset="0"/>
                  <a:ea typeface="Verdana" panose="020B0604030504040204" pitchFamily="34" charset="0"/>
                  <a:cs typeface="Vani" panose="020B0502040204020203" pitchFamily="18" charset="0"/>
                </a:rPr>
                <a:t>more</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than</a:t>
              </a:r>
              <a:r>
                <a:rPr lang="de-DE" sz="1400" b="1" dirty="0">
                  <a:latin typeface="Verdana" panose="020B0604030504040204" pitchFamily="34" charset="0"/>
                  <a:ea typeface="Verdana" panose="020B0604030504040204" pitchFamily="34" charset="0"/>
                  <a:cs typeface="Vani" panose="020B0502040204020203" pitchFamily="18" charset="0"/>
                </a:rPr>
                <a:t> 360 km</a:t>
              </a:r>
            </a:p>
            <a:p>
              <a:r>
                <a:rPr lang="de-DE" sz="1400" b="1" dirty="0">
                  <a:latin typeface="Verdana" panose="020B0604030504040204" pitchFamily="34" charset="0"/>
                  <a:ea typeface="Verdana" panose="020B0604030504040204" pitchFamily="34" charset="0"/>
                  <a:cs typeface="Vani" panose="020B0502040204020203" pitchFamily="18" charset="0"/>
                </a:rPr>
                <a:t>of </a:t>
              </a:r>
              <a:r>
                <a:rPr lang="de-DE" sz="1400" b="1" dirty="0" err="1">
                  <a:latin typeface="Verdana" panose="020B0604030504040204" pitchFamily="34" charset="0"/>
                  <a:ea typeface="Verdana" panose="020B0604030504040204" pitchFamily="34" charset="0"/>
                  <a:cs typeface="Vani" panose="020B0502040204020203" pitchFamily="18" charset="0"/>
                </a:rPr>
                <a:t>ski</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runs</a:t>
              </a:r>
              <a:endParaRPr lang="de-DE" sz="1400" b="1" dirty="0">
                <a:latin typeface="Verdana" panose="020B0604030504040204" pitchFamily="34" charset="0"/>
                <a:ea typeface="Verdana" panose="020B0604030504040204" pitchFamily="34" charset="0"/>
                <a:cs typeface="Vani" panose="020B0502040204020203" pitchFamily="18" charset="0"/>
              </a:endParaRPr>
            </a:p>
          </p:txBody>
        </p:sp>
      </p:grpSp>
      <p:grpSp>
        <p:nvGrpSpPr>
          <p:cNvPr id="59" name="Gruppieren 58">
            <a:extLst>
              <a:ext uri="{FF2B5EF4-FFF2-40B4-BE49-F238E27FC236}">
                <a16:creationId xmlns:a16="http://schemas.microsoft.com/office/drawing/2014/main" id="{56A0485F-E14C-0C5A-30DF-94157C62F921}"/>
              </a:ext>
            </a:extLst>
          </p:cNvPr>
          <p:cNvGrpSpPr/>
          <p:nvPr/>
        </p:nvGrpSpPr>
        <p:grpSpPr>
          <a:xfrm>
            <a:off x="818733" y="4006240"/>
            <a:ext cx="2906162" cy="768916"/>
            <a:chOff x="2238077" y="1549530"/>
            <a:chExt cx="2906162" cy="768916"/>
          </a:xfrm>
        </p:grpSpPr>
        <p:grpSp>
          <p:nvGrpSpPr>
            <p:cNvPr id="60" name="Gruppieren 59">
              <a:extLst>
                <a:ext uri="{FF2B5EF4-FFF2-40B4-BE49-F238E27FC236}">
                  <a16:creationId xmlns:a16="http://schemas.microsoft.com/office/drawing/2014/main" id="{C8F67963-850C-7614-A8FD-48D6F545AB53}"/>
                </a:ext>
              </a:extLst>
            </p:cNvPr>
            <p:cNvGrpSpPr/>
            <p:nvPr/>
          </p:nvGrpSpPr>
          <p:grpSpPr>
            <a:xfrm>
              <a:off x="2238077" y="1549530"/>
              <a:ext cx="2847167" cy="768916"/>
              <a:chOff x="595833" y="1710076"/>
              <a:chExt cx="2287751" cy="617838"/>
            </a:xfrm>
          </p:grpSpPr>
          <p:sp>
            <p:nvSpPr>
              <p:cNvPr id="62" name="Rechteck 61">
                <a:extLst>
                  <a:ext uri="{FF2B5EF4-FFF2-40B4-BE49-F238E27FC236}">
                    <a16:creationId xmlns:a16="http://schemas.microsoft.com/office/drawing/2014/main" id="{00C4E1C3-D00B-F1AA-2F28-27652C34C43C}"/>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3" name="Ellipse 62">
                <a:extLst>
                  <a:ext uri="{FF2B5EF4-FFF2-40B4-BE49-F238E27FC236}">
                    <a16:creationId xmlns:a16="http://schemas.microsoft.com/office/drawing/2014/main" id="{461A58A5-9C3A-9B25-887A-FAACEAFE8312}"/>
                  </a:ext>
                </a:extLst>
              </p:cNvPr>
              <p:cNvSpPr/>
              <p:nvPr/>
            </p:nvSpPr>
            <p:spPr>
              <a:xfrm>
                <a:off x="595833" y="1755981"/>
                <a:ext cx="526027" cy="526027"/>
              </a:xfrm>
              <a:prstGeom prst="ellipse">
                <a:avLst/>
              </a:prstGeom>
              <a:blipFill>
                <a:blip r:embed="rId4">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61" name="Textfeld 60">
              <a:extLst>
                <a:ext uri="{FF2B5EF4-FFF2-40B4-BE49-F238E27FC236}">
                  <a16:creationId xmlns:a16="http://schemas.microsoft.com/office/drawing/2014/main" id="{928733C4-B809-BB32-B110-6F83E6D99ABF}"/>
                </a:ext>
              </a:extLst>
            </p:cNvPr>
            <p:cNvSpPr txBox="1"/>
            <p:nvPr/>
          </p:nvSpPr>
          <p:spPr>
            <a:xfrm>
              <a:off x="2951727" y="1672377"/>
              <a:ext cx="2192512" cy="523220"/>
            </a:xfrm>
            <a:prstGeom prst="rect">
              <a:avLst/>
            </a:prstGeom>
            <a:noFill/>
          </p:spPr>
          <p:txBody>
            <a:bodyPr wrap="square" rtlCol="0">
              <a:spAutoFit/>
            </a:bodyPr>
            <a:lstStyle/>
            <a:p>
              <a:r>
                <a:rPr lang="de-DE" sz="1400" b="1" dirty="0" err="1">
                  <a:latin typeface="Verdana" panose="020B0604030504040204" pitchFamily="34" charset="0"/>
                  <a:ea typeface="Verdana" panose="020B0604030504040204" pitchFamily="34" charset="0"/>
                  <a:cs typeface="Vani" panose="020B0502040204020203" pitchFamily="18" charset="0"/>
                </a:rPr>
                <a:t>more</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than</a:t>
              </a:r>
              <a:r>
                <a:rPr lang="de-DE" sz="1400" b="1" dirty="0">
                  <a:latin typeface="Verdana" panose="020B0604030504040204" pitchFamily="34" charset="0"/>
                  <a:ea typeface="Verdana" panose="020B0604030504040204" pitchFamily="34" charset="0"/>
                  <a:cs typeface="Vani" panose="020B0502040204020203" pitchFamily="18" charset="0"/>
                </a:rPr>
                <a:t> 1.6 m. </a:t>
              </a:r>
              <a:r>
                <a:rPr lang="de-DE" sz="1400" b="1" dirty="0" err="1">
                  <a:latin typeface="Verdana" panose="020B0604030504040204" pitchFamily="34" charset="0"/>
                  <a:ea typeface="Verdana" panose="020B0604030504040204" pitchFamily="34" charset="0"/>
                  <a:cs typeface="Vani" panose="020B0502040204020203" pitchFamily="18" charset="0"/>
                </a:rPr>
                <a:t>overnight</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stays</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grpSp>
        <p:nvGrpSpPr>
          <p:cNvPr id="64" name="Gruppieren 63">
            <a:extLst>
              <a:ext uri="{FF2B5EF4-FFF2-40B4-BE49-F238E27FC236}">
                <a16:creationId xmlns:a16="http://schemas.microsoft.com/office/drawing/2014/main" id="{867B8D54-1CD0-3E0F-43C3-BC44D8E446D8}"/>
              </a:ext>
            </a:extLst>
          </p:cNvPr>
          <p:cNvGrpSpPr/>
          <p:nvPr/>
        </p:nvGrpSpPr>
        <p:grpSpPr>
          <a:xfrm>
            <a:off x="2196065" y="5588500"/>
            <a:ext cx="2906162" cy="768916"/>
            <a:chOff x="2238077" y="1549530"/>
            <a:chExt cx="2906162" cy="768916"/>
          </a:xfrm>
        </p:grpSpPr>
        <p:grpSp>
          <p:nvGrpSpPr>
            <p:cNvPr id="65" name="Gruppieren 64">
              <a:extLst>
                <a:ext uri="{FF2B5EF4-FFF2-40B4-BE49-F238E27FC236}">
                  <a16:creationId xmlns:a16="http://schemas.microsoft.com/office/drawing/2014/main" id="{CA5F4B21-C7BD-BBEC-F6DA-40B3551A2124}"/>
                </a:ext>
              </a:extLst>
            </p:cNvPr>
            <p:cNvGrpSpPr/>
            <p:nvPr/>
          </p:nvGrpSpPr>
          <p:grpSpPr>
            <a:xfrm>
              <a:off x="2238077" y="1549530"/>
              <a:ext cx="2847167" cy="768916"/>
              <a:chOff x="595833" y="1710076"/>
              <a:chExt cx="2287751" cy="617838"/>
            </a:xfrm>
          </p:grpSpPr>
          <p:sp>
            <p:nvSpPr>
              <p:cNvPr id="67" name="Rechteck 66">
                <a:extLst>
                  <a:ext uri="{FF2B5EF4-FFF2-40B4-BE49-F238E27FC236}">
                    <a16:creationId xmlns:a16="http://schemas.microsoft.com/office/drawing/2014/main" id="{9B295986-5A4D-8EC0-2239-502892F2C2DB}"/>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68" name="Ellipse 67">
                <a:extLst>
                  <a:ext uri="{FF2B5EF4-FFF2-40B4-BE49-F238E27FC236}">
                    <a16:creationId xmlns:a16="http://schemas.microsoft.com/office/drawing/2014/main" id="{B9A063B0-3A3D-42F6-6638-A4C49E6ECDB8}"/>
                  </a:ext>
                </a:extLst>
              </p:cNvPr>
              <p:cNvSpPr/>
              <p:nvPr/>
            </p:nvSpPr>
            <p:spPr>
              <a:xfrm>
                <a:off x="595833" y="1755981"/>
                <a:ext cx="526027" cy="526027"/>
              </a:xfrm>
              <a:prstGeom prst="ellipse">
                <a:avLst/>
              </a:prstGeom>
              <a:blipFill>
                <a:blip r:embed="rId5">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66" name="Textfeld 65">
              <a:extLst>
                <a:ext uri="{FF2B5EF4-FFF2-40B4-BE49-F238E27FC236}">
                  <a16:creationId xmlns:a16="http://schemas.microsoft.com/office/drawing/2014/main" id="{DDB5B717-C89D-A8A1-10E8-0FF783BE2E61}"/>
                </a:ext>
              </a:extLst>
            </p:cNvPr>
            <p:cNvSpPr txBox="1"/>
            <p:nvPr/>
          </p:nvSpPr>
          <p:spPr>
            <a:xfrm>
              <a:off x="2951727" y="1672377"/>
              <a:ext cx="2192512" cy="523220"/>
            </a:xfrm>
            <a:prstGeom prst="rect">
              <a:avLst/>
            </a:prstGeom>
            <a:noFill/>
          </p:spPr>
          <p:txBody>
            <a:bodyPr wrap="square" rtlCol="0">
              <a:spAutoFit/>
            </a:bodyPr>
            <a:lstStyle/>
            <a:p>
              <a:r>
                <a:rPr lang="de-CH" sz="1400" b="1" dirty="0" err="1">
                  <a:latin typeface="Verdana" panose="020B0604030504040204" pitchFamily="34" charset="0"/>
                  <a:ea typeface="Verdana" panose="020B0604030504040204" pitchFamily="34" charset="0"/>
                  <a:cs typeface="Vani" panose="020B0502040204020203" pitchFamily="18" charset="0"/>
                </a:rPr>
                <a:t>living</a:t>
              </a:r>
              <a:r>
                <a:rPr lang="de-CH" sz="1400" b="1" dirty="0">
                  <a:latin typeface="Verdana" panose="020B0604030504040204" pitchFamily="34" charset="0"/>
                  <a:ea typeface="Verdana" panose="020B0604030504040204" pitchFamily="34" charset="0"/>
                  <a:cs typeface="Vani" panose="020B0502040204020203" pitchFamily="18" charset="0"/>
                </a:rPr>
                <a:t> </a:t>
              </a:r>
              <a:r>
                <a:rPr lang="de-CH" sz="1400" b="1" dirty="0" err="1">
                  <a:latin typeface="Verdana" panose="020B0604030504040204" pitchFamily="34" charset="0"/>
                  <a:ea typeface="Verdana" panose="020B0604030504040204" pitchFamily="34" charset="0"/>
                  <a:cs typeface="Vani" panose="020B0502040204020203" pitchFamily="18" charset="0"/>
                </a:rPr>
                <a:t>traditions</a:t>
              </a:r>
              <a:r>
                <a:rPr lang="de-CH" sz="1400" b="1" dirty="0">
                  <a:latin typeface="Verdana" panose="020B0604030504040204" pitchFamily="34" charset="0"/>
                  <a:ea typeface="Verdana" panose="020B0604030504040204" pitchFamily="34" charset="0"/>
                  <a:cs typeface="Vani" panose="020B0502040204020203" pitchFamily="18" charset="0"/>
                </a:rPr>
                <a:t> &amp; Swissness</a:t>
              </a:r>
            </a:p>
          </p:txBody>
        </p:sp>
      </p:grpSp>
      <p:grpSp>
        <p:nvGrpSpPr>
          <p:cNvPr id="69" name="Gruppieren 68">
            <a:extLst>
              <a:ext uri="{FF2B5EF4-FFF2-40B4-BE49-F238E27FC236}">
                <a16:creationId xmlns:a16="http://schemas.microsoft.com/office/drawing/2014/main" id="{3DA92F75-A444-995F-DAB9-22886165A5CA}"/>
              </a:ext>
            </a:extLst>
          </p:cNvPr>
          <p:cNvGrpSpPr/>
          <p:nvPr/>
        </p:nvGrpSpPr>
        <p:grpSpPr>
          <a:xfrm>
            <a:off x="6634387" y="494710"/>
            <a:ext cx="2251507" cy="768916"/>
            <a:chOff x="2238077" y="1549530"/>
            <a:chExt cx="2251507" cy="768916"/>
          </a:xfrm>
        </p:grpSpPr>
        <p:grpSp>
          <p:nvGrpSpPr>
            <p:cNvPr id="70" name="Gruppieren 69">
              <a:extLst>
                <a:ext uri="{FF2B5EF4-FFF2-40B4-BE49-F238E27FC236}">
                  <a16:creationId xmlns:a16="http://schemas.microsoft.com/office/drawing/2014/main" id="{A22327A0-F71C-3C78-72CB-D977D7C5DBEC}"/>
                </a:ext>
              </a:extLst>
            </p:cNvPr>
            <p:cNvGrpSpPr/>
            <p:nvPr/>
          </p:nvGrpSpPr>
          <p:grpSpPr>
            <a:xfrm>
              <a:off x="2238077" y="1549530"/>
              <a:ext cx="2251507" cy="768916"/>
              <a:chOff x="595833" y="1710076"/>
              <a:chExt cx="1809127" cy="617838"/>
            </a:xfrm>
          </p:grpSpPr>
          <p:sp>
            <p:nvSpPr>
              <p:cNvPr id="72" name="Rechteck 71">
                <a:extLst>
                  <a:ext uri="{FF2B5EF4-FFF2-40B4-BE49-F238E27FC236}">
                    <a16:creationId xmlns:a16="http://schemas.microsoft.com/office/drawing/2014/main" id="{A203BF70-0DE8-458F-A7A7-8C9D6A1B4392}"/>
                  </a:ext>
                </a:extLst>
              </p:cNvPr>
              <p:cNvSpPr/>
              <p:nvPr/>
            </p:nvSpPr>
            <p:spPr>
              <a:xfrm>
                <a:off x="961595" y="1710076"/>
                <a:ext cx="1443365"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3" name="Ellipse 72">
                <a:extLst>
                  <a:ext uri="{FF2B5EF4-FFF2-40B4-BE49-F238E27FC236}">
                    <a16:creationId xmlns:a16="http://schemas.microsoft.com/office/drawing/2014/main" id="{941BBF16-0E0B-C786-85A4-FD9041B57DE7}"/>
                  </a:ext>
                </a:extLst>
              </p:cNvPr>
              <p:cNvSpPr/>
              <p:nvPr/>
            </p:nvSpPr>
            <p:spPr>
              <a:xfrm>
                <a:off x="595833" y="1755981"/>
                <a:ext cx="526027" cy="526027"/>
              </a:xfrm>
              <a:prstGeom prst="ellipse">
                <a:avLst/>
              </a:prstGeom>
              <a:blipFill>
                <a:blip r:embed="rId6">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71" name="Textfeld 70">
              <a:extLst>
                <a:ext uri="{FF2B5EF4-FFF2-40B4-BE49-F238E27FC236}">
                  <a16:creationId xmlns:a16="http://schemas.microsoft.com/office/drawing/2014/main" id="{F37E9FE9-31CF-922F-EA44-236E27A0588F}"/>
                </a:ext>
              </a:extLst>
            </p:cNvPr>
            <p:cNvSpPr txBox="1"/>
            <p:nvPr/>
          </p:nvSpPr>
          <p:spPr>
            <a:xfrm>
              <a:off x="2951727" y="1672377"/>
              <a:ext cx="1537857" cy="523220"/>
            </a:xfrm>
            <a:prstGeom prst="rect">
              <a:avLst/>
            </a:prstGeom>
            <a:noFill/>
          </p:spPr>
          <p:txBody>
            <a:bodyPr wrap="square" rtlCol="0">
              <a:spAutoFit/>
            </a:bodyPr>
            <a:lstStyle/>
            <a:p>
              <a:r>
                <a:rPr lang="de-DE" sz="1400" b="1" dirty="0">
                  <a:latin typeface="Verdana" panose="020B0604030504040204" pitchFamily="34" charset="0"/>
                  <a:ea typeface="Verdana" panose="020B0604030504040204" pitchFamily="34" charset="0"/>
                  <a:cs typeface="Vani" panose="020B0502040204020203" pitchFamily="18" charset="0"/>
                </a:rPr>
                <a:t>Zermatt </a:t>
              </a:r>
              <a:r>
                <a:rPr lang="de-DE" sz="1400" b="1" dirty="0" err="1">
                  <a:latin typeface="Verdana" panose="020B0604030504040204" pitchFamily="34" charset="0"/>
                  <a:ea typeface="Verdana" panose="020B0604030504040204" pitchFamily="34" charset="0"/>
                  <a:cs typeface="Vani" panose="020B0502040204020203" pitchFamily="18" charset="0"/>
                </a:rPr>
                <a:t>is</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car</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free</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grpSp>
        <p:nvGrpSpPr>
          <p:cNvPr id="74" name="Gruppieren 73">
            <a:extLst>
              <a:ext uri="{FF2B5EF4-FFF2-40B4-BE49-F238E27FC236}">
                <a16:creationId xmlns:a16="http://schemas.microsoft.com/office/drawing/2014/main" id="{0543EC79-BD0B-19CE-9A50-7B9A0EFADCE5}"/>
              </a:ext>
            </a:extLst>
          </p:cNvPr>
          <p:cNvGrpSpPr/>
          <p:nvPr/>
        </p:nvGrpSpPr>
        <p:grpSpPr>
          <a:xfrm>
            <a:off x="8219333" y="1950843"/>
            <a:ext cx="2906162" cy="768916"/>
            <a:chOff x="2238077" y="1549530"/>
            <a:chExt cx="2906162" cy="768916"/>
          </a:xfrm>
        </p:grpSpPr>
        <p:grpSp>
          <p:nvGrpSpPr>
            <p:cNvPr id="75" name="Gruppieren 74">
              <a:extLst>
                <a:ext uri="{FF2B5EF4-FFF2-40B4-BE49-F238E27FC236}">
                  <a16:creationId xmlns:a16="http://schemas.microsoft.com/office/drawing/2014/main" id="{998A5171-7789-1441-2A01-DA11CA32F6E9}"/>
                </a:ext>
              </a:extLst>
            </p:cNvPr>
            <p:cNvGrpSpPr/>
            <p:nvPr/>
          </p:nvGrpSpPr>
          <p:grpSpPr>
            <a:xfrm>
              <a:off x="2238077" y="1549530"/>
              <a:ext cx="2847167" cy="768916"/>
              <a:chOff x="595833" y="1710076"/>
              <a:chExt cx="2287751" cy="617838"/>
            </a:xfrm>
          </p:grpSpPr>
          <p:sp>
            <p:nvSpPr>
              <p:cNvPr id="77" name="Rechteck 76">
                <a:extLst>
                  <a:ext uri="{FF2B5EF4-FFF2-40B4-BE49-F238E27FC236}">
                    <a16:creationId xmlns:a16="http://schemas.microsoft.com/office/drawing/2014/main" id="{DF3B899E-88A3-0586-CE9D-88332BE5D5E9}"/>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8" name="Ellipse 77">
                <a:extLst>
                  <a:ext uri="{FF2B5EF4-FFF2-40B4-BE49-F238E27FC236}">
                    <a16:creationId xmlns:a16="http://schemas.microsoft.com/office/drawing/2014/main" id="{78BAFD1A-71D8-A881-5A97-9B46A2CFE0FA}"/>
                  </a:ext>
                </a:extLst>
              </p:cNvPr>
              <p:cNvSpPr/>
              <p:nvPr/>
            </p:nvSpPr>
            <p:spPr>
              <a:xfrm>
                <a:off x="595833" y="1755981"/>
                <a:ext cx="526027" cy="526027"/>
              </a:xfrm>
              <a:prstGeom prst="ellipse">
                <a:avLst/>
              </a:prstGeom>
              <a:blipFill>
                <a:blip r:embed="rId7">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76" name="Textfeld 75">
              <a:extLst>
                <a:ext uri="{FF2B5EF4-FFF2-40B4-BE49-F238E27FC236}">
                  <a16:creationId xmlns:a16="http://schemas.microsoft.com/office/drawing/2014/main" id="{1ED3F0B1-0F6D-AF70-45BF-7B84354DBBDC}"/>
                </a:ext>
              </a:extLst>
            </p:cNvPr>
            <p:cNvSpPr txBox="1"/>
            <p:nvPr/>
          </p:nvSpPr>
          <p:spPr>
            <a:xfrm>
              <a:off x="2951727" y="1672377"/>
              <a:ext cx="2192512" cy="523220"/>
            </a:xfrm>
            <a:prstGeom prst="rect">
              <a:avLst/>
            </a:prstGeom>
            <a:noFill/>
          </p:spPr>
          <p:txBody>
            <a:bodyPr wrap="square" rtlCol="0">
              <a:spAutoFit/>
            </a:bodyPr>
            <a:lstStyle/>
            <a:p>
              <a:r>
                <a:rPr lang="de-DE" sz="1400" b="1" dirty="0" err="1">
                  <a:latin typeface="Verdana" panose="020B0604030504040204" pitchFamily="34" charset="0"/>
                  <a:ea typeface="Verdana" panose="020B0604030504040204" pitchFamily="34" charset="0"/>
                  <a:cs typeface="Vani" panose="020B0502040204020203" pitchFamily="18" charset="0"/>
                </a:rPr>
                <a:t>more</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than</a:t>
              </a:r>
              <a:r>
                <a:rPr lang="de-DE" sz="1400" b="1" dirty="0">
                  <a:latin typeface="Verdana" panose="020B0604030504040204" pitchFamily="34" charset="0"/>
                  <a:ea typeface="Verdana" panose="020B0604030504040204" pitchFamily="34" charset="0"/>
                  <a:cs typeface="Vani" panose="020B0502040204020203" pitchFamily="18" charset="0"/>
                </a:rPr>
                <a:t> 400 km of </a:t>
              </a:r>
              <a:r>
                <a:rPr lang="de-DE" sz="1400" b="1" dirty="0" err="1">
                  <a:latin typeface="Verdana" panose="020B0604030504040204" pitchFamily="34" charset="0"/>
                  <a:ea typeface="Verdana" panose="020B0604030504040204" pitchFamily="34" charset="0"/>
                  <a:cs typeface="Vani" panose="020B0502040204020203" pitchFamily="18" charset="0"/>
                </a:rPr>
                <a:t>hiking</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trails</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grpSp>
        <p:nvGrpSpPr>
          <p:cNvPr id="79" name="Gruppieren 78">
            <a:extLst>
              <a:ext uri="{FF2B5EF4-FFF2-40B4-BE49-F238E27FC236}">
                <a16:creationId xmlns:a16="http://schemas.microsoft.com/office/drawing/2014/main" id="{0AAF749A-0087-1376-88BC-F8E4E581322B}"/>
              </a:ext>
            </a:extLst>
          </p:cNvPr>
          <p:cNvGrpSpPr/>
          <p:nvPr/>
        </p:nvGrpSpPr>
        <p:grpSpPr>
          <a:xfrm>
            <a:off x="4447572" y="2827407"/>
            <a:ext cx="2906162" cy="768916"/>
            <a:chOff x="2238077" y="1549530"/>
            <a:chExt cx="2906162" cy="768916"/>
          </a:xfrm>
        </p:grpSpPr>
        <p:grpSp>
          <p:nvGrpSpPr>
            <p:cNvPr id="80" name="Gruppieren 79">
              <a:extLst>
                <a:ext uri="{FF2B5EF4-FFF2-40B4-BE49-F238E27FC236}">
                  <a16:creationId xmlns:a16="http://schemas.microsoft.com/office/drawing/2014/main" id="{BF8C1629-6B4A-B02B-6290-081B7E0AE187}"/>
                </a:ext>
              </a:extLst>
            </p:cNvPr>
            <p:cNvGrpSpPr/>
            <p:nvPr/>
          </p:nvGrpSpPr>
          <p:grpSpPr>
            <a:xfrm>
              <a:off x="2238077" y="1549530"/>
              <a:ext cx="2847167" cy="768916"/>
              <a:chOff x="595833" y="1710076"/>
              <a:chExt cx="2287751" cy="617838"/>
            </a:xfrm>
          </p:grpSpPr>
          <p:sp>
            <p:nvSpPr>
              <p:cNvPr id="82" name="Rechteck 81">
                <a:extLst>
                  <a:ext uri="{FF2B5EF4-FFF2-40B4-BE49-F238E27FC236}">
                    <a16:creationId xmlns:a16="http://schemas.microsoft.com/office/drawing/2014/main" id="{0C8C07C4-D635-F818-97DE-D2A752B8CB20}"/>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3" name="Ellipse 82">
                <a:extLst>
                  <a:ext uri="{FF2B5EF4-FFF2-40B4-BE49-F238E27FC236}">
                    <a16:creationId xmlns:a16="http://schemas.microsoft.com/office/drawing/2014/main" id="{D50CDBAC-2891-A171-19F8-616D678BC375}"/>
                  </a:ext>
                </a:extLst>
              </p:cNvPr>
              <p:cNvSpPr/>
              <p:nvPr/>
            </p:nvSpPr>
            <p:spPr>
              <a:xfrm>
                <a:off x="595833" y="1755981"/>
                <a:ext cx="526027" cy="526027"/>
              </a:xfrm>
              <a:prstGeom prst="ellipse">
                <a:avLst/>
              </a:prstGeom>
              <a:blipFill>
                <a:blip r:embed="rId8">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81" name="Textfeld 80">
              <a:extLst>
                <a:ext uri="{FF2B5EF4-FFF2-40B4-BE49-F238E27FC236}">
                  <a16:creationId xmlns:a16="http://schemas.microsoft.com/office/drawing/2014/main" id="{85A6FC7C-CC4F-3B74-3F99-E2860DBF30E8}"/>
                </a:ext>
              </a:extLst>
            </p:cNvPr>
            <p:cNvSpPr txBox="1"/>
            <p:nvPr/>
          </p:nvSpPr>
          <p:spPr>
            <a:xfrm>
              <a:off x="2951727" y="1672377"/>
              <a:ext cx="2192512" cy="523220"/>
            </a:xfrm>
            <a:prstGeom prst="rect">
              <a:avLst/>
            </a:prstGeom>
            <a:noFill/>
          </p:spPr>
          <p:txBody>
            <a:bodyPr wrap="square" rtlCol="0">
              <a:spAutoFit/>
            </a:bodyPr>
            <a:lstStyle/>
            <a:p>
              <a:r>
                <a:rPr lang="de-DE" sz="1400" b="1" dirty="0">
                  <a:latin typeface="Verdana" panose="020B0604030504040204" pitchFamily="34" charset="0"/>
                  <a:ea typeface="Verdana" panose="020B0604030504040204" pitchFamily="34" charset="0"/>
                  <a:cs typeface="Vani" panose="020B0502040204020203" pitchFamily="18" charset="0"/>
                </a:rPr>
                <a:t>high </a:t>
              </a:r>
              <a:r>
                <a:rPr lang="de-DE" sz="1400" b="1" dirty="0" err="1">
                  <a:latin typeface="Verdana" panose="020B0604030504040204" pitchFamily="34" charset="0"/>
                  <a:ea typeface="Verdana" panose="020B0604030504040204" pitchFamily="34" charset="0"/>
                  <a:cs typeface="Vani" panose="020B0502040204020203" pitchFamily="18" charset="0"/>
                </a:rPr>
                <a:t>quality</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gastronomy</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grpSp>
        <p:nvGrpSpPr>
          <p:cNvPr id="84" name="Gruppieren 83">
            <a:extLst>
              <a:ext uri="{FF2B5EF4-FFF2-40B4-BE49-F238E27FC236}">
                <a16:creationId xmlns:a16="http://schemas.microsoft.com/office/drawing/2014/main" id="{B987136B-BFAE-1126-C8F9-2DE69749AF2C}"/>
              </a:ext>
            </a:extLst>
          </p:cNvPr>
          <p:cNvGrpSpPr/>
          <p:nvPr/>
        </p:nvGrpSpPr>
        <p:grpSpPr>
          <a:xfrm>
            <a:off x="5372166" y="4298738"/>
            <a:ext cx="2906162" cy="768916"/>
            <a:chOff x="2238077" y="1549530"/>
            <a:chExt cx="2906162" cy="768916"/>
          </a:xfrm>
        </p:grpSpPr>
        <p:grpSp>
          <p:nvGrpSpPr>
            <p:cNvPr id="85" name="Gruppieren 84">
              <a:extLst>
                <a:ext uri="{FF2B5EF4-FFF2-40B4-BE49-F238E27FC236}">
                  <a16:creationId xmlns:a16="http://schemas.microsoft.com/office/drawing/2014/main" id="{A6A53E3B-0081-3E78-6AA4-F552272374DC}"/>
                </a:ext>
              </a:extLst>
            </p:cNvPr>
            <p:cNvGrpSpPr/>
            <p:nvPr/>
          </p:nvGrpSpPr>
          <p:grpSpPr>
            <a:xfrm>
              <a:off x="2238077" y="1549530"/>
              <a:ext cx="2847167" cy="768916"/>
              <a:chOff x="595833" y="1710076"/>
              <a:chExt cx="2287751" cy="617838"/>
            </a:xfrm>
          </p:grpSpPr>
          <p:sp>
            <p:nvSpPr>
              <p:cNvPr id="87" name="Rechteck 86">
                <a:extLst>
                  <a:ext uri="{FF2B5EF4-FFF2-40B4-BE49-F238E27FC236}">
                    <a16:creationId xmlns:a16="http://schemas.microsoft.com/office/drawing/2014/main" id="{83C37D89-F03F-559E-0D1B-14E3ADE7F218}"/>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8" name="Ellipse 87">
                <a:extLst>
                  <a:ext uri="{FF2B5EF4-FFF2-40B4-BE49-F238E27FC236}">
                    <a16:creationId xmlns:a16="http://schemas.microsoft.com/office/drawing/2014/main" id="{6A4938A1-F471-A8C5-D590-EADF5FCCB03F}"/>
                  </a:ext>
                </a:extLst>
              </p:cNvPr>
              <p:cNvSpPr/>
              <p:nvPr/>
            </p:nvSpPr>
            <p:spPr>
              <a:xfrm>
                <a:off x="595833" y="1755981"/>
                <a:ext cx="526027" cy="526027"/>
              </a:xfrm>
              <a:prstGeom prst="ellipse">
                <a:avLst/>
              </a:prstGeom>
              <a:blipFill>
                <a:blip r:embed="rId9">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86" name="Textfeld 85">
              <a:extLst>
                <a:ext uri="{FF2B5EF4-FFF2-40B4-BE49-F238E27FC236}">
                  <a16:creationId xmlns:a16="http://schemas.microsoft.com/office/drawing/2014/main" id="{A1D70301-E35B-6C19-C160-7FEA67D3C2EA}"/>
                </a:ext>
              </a:extLst>
            </p:cNvPr>
            <p:cNvSpPr txBox="1"/>
            <p:nvPr/>
          </p:nvSpPr>
          <p:spPr>
            <a:xfrm>
              <a:off x="2951727" y="1672377"/>
              <a:ext cx="2192512" cy="523220"/>
            </a:xfrm>
            <a:prstGeom prst="rect">
              <a:avLst/>
            </a:prstGeom>
            <a:noFill/>
          </p:spPr>
          <p:txBody>
            <a:bodyPr wrap="square" rtlCol="0">
              <a:spAutoFit/>
            </a:bodyPr>
            <a:lstStyle/>
            <a:p>
              <a:r>
                <a:rPr lang="de-DE" sz="1400" b="1" dirty="0">
                  <a:latin typeface="Verdana" panose="020B0604030504040204" pitchFamily="34" charset="0"/>
                  <a:ea typeface="Verdana" panose="020B0604030504040204" pitchFamily="34" charset="0"/>
                  <a:cs typeface="Vani" panose="020B0502040204020203" pitchFamily="18" charset="0"/>
                </a:rPr>
                <a:t>Label „Family Destination“</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grpSp>
        <p:nvGrpSpPr>
          <p:cNvPr id="109" name="Gruppieren 108">
            <a:extLst>
              <a:ext uri="{FF2B5EF4-FFF2-40B4-BE49-F238E27FC236}">
                <a16:creationId xmlns:a16="http://schemas.microsoft.com/office/drawing/2014/main" id="{D490AF84-2AC1-A729-01A9-3112365A368F}"/>
              </a:ext>
            </a:extLst>
          </p:cNvPr>
          <p:cNvGrpSpPr/>
          <p:nvPr/>
        </p:nvGrpSpPr>
        <p:grpSpPr>
          <a:xfrm>
            <a:off x="7480277" y="5711347"/>
            <a:ext cx="2408233" cy="768916"/>
            <a:chOff x="2238077" y="1549530"/>
            <a:chExt cx="2408233" cy="768916"/>
          </a:xfrm>
        </p:grpSpPr>
        <p:grpSp>
          <p:nvGrpSpPr>
            <p:cNvPr id="110" name="Gruppieren 109">
              <a:extLst>
                <a:ext uri="{FF2B5EF4-FFF2-40B4-BE49-F238E27FC236}">
                  <a16:creationId xmlns:a16="http://schemas.microsoft.com/office/drawing/2014/main" id="{19EB499E-F187-8A4B-3ACF-D9E467EE7F09}"/>
                </a:ext>
              </a:extLst>
            </p:cNvPr>
            <p:cNvGrpSpPr/>
            <p:nvPr/>
          </p:nvGrpSpPr>
          <p:grpSpPr>
            <a:xfrm>
              <a:off x="2238077" y="1549530"/>
              <a:ext cx="2408232" cy="768916"/>
              <a:chOff x="595833" y="1710076"/>
              <a:chExt cx="1935059" cy="617838"/>
            </a:xfrm>
          </p:grpSpPr>
          <p:sp>
            <p:nvSpPr>
              <p:cNvPr id="112" name="Rechteck 111">
                <a:extLst>
                  <a:ext uri="{FF2B5EF4-FFF2-40B4-BE49-F238E27FC236}">
                    <a16:creationId xmlns:a16="http://schemas.microsoft.com/office/drawing/2014/main" id="{E92EED98-1D84-6DA5-6B81-98DA889675E8}"/>
                  </a:ext>
                </a:extLst>
              </p:cNvPr>
              <p:cNvSpPr/>
              <p:nvPr/>
            </p:nvSpPr>
            <p:spPr>
              <a:xfrm>
                <a:off x="961595" y="1710076"/>
                <a:ext cx="1569297"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3" name="Ellipse 112">
                <a:extLst>
                  <a:ext uri="{FF2B5EF4-FFF2-40B4-BE49-F238E27FC236}">
                    <a16:creationId xmlns:a16="http://schemas.microsoft.com/office/drawing/2014/main" id="{7210ED74-E7B7-B9E5-2B5C-90C0F2163025}"/>
                  </a:ext>
                </a:extLst>
              </p:cNvPr>
              <p:cNvSpPr/>
              <p:nvPr/>
            </p:nvSpPr>
            <p:spPr>
              <a:xfrm>
                <a:off x="595833" y="1755981"/>
                <a:ext cx="526027" cy="526027"/>
              </a:xfrm>
              <a:prstGeom prst="ellipse">
                <a:avLst/>
              </a:prstGeom>
              <a:blipFill>
                <a:blip r:embed="rId10">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111" name="Textfeld 110">
              <a:extLst>
                <a:ext uri="{FF2B5EF4-FFF2-40B4-BE49-F238E27FC236}">
                  <a16:creationId xmlns:a16="http://schemas.microsoft.com/office/drawing/2014/main" id="{FEE957A4-86F8-4705-5CBF-5D61D4DFE09B}"/>
                </a:ext>
              </a:extLst>
            </p:cNvPr>
            <p:cNvSpPr txBox="1"/>
            <p:nvPr/>
          </p:nvSpPr>
          <p:spPr>
            <a:xfrm>
              <a:off x="2951727" y="1672377"/>
              <a:ext cx="1694583" cy="523220"/>
            </a:xfrm>
            <a:prstGeom prst="rect">
              <a:avLst/>
            </a:prstGeom>
            <a:noFill/>
          </p:spPr>
          <p:txBody>
            <a:bodyPr wrap="square" rtlCol="0">
              <a:spAutoFit/>
            </a:bodyPr>
            <a:lstStyle/>
            <a:p>
              <a:r>
                <a:rPr lang="de-DE" sz="1400" b="1" dirty="0" err="1">
                  <a:latin typeface="Verdana" panose="020B0604030504040204" pitchFamily="34" charset="0"/>
                  <a:ea typeface="Verdana" panose="020B0604030504040204" pitchFamily="34" charset="0"/>
                  <a:cs typeface="Vani" panose="020B0502040204020203" pitchFamily="18" charset="0"/>
                </a:rPr>
                <a:t>over</a:t>
              </a:r>
              <a:r>
                <a:rPr lang="de-DE" sz="1400" b="1" dirty="0">
                  <a:latin typeface="Verdana" panose="020B0604030504040204" pitchFamily="34" charset="0"/>
                  <a:ea typeface="Verdana" panose="020B0604030504040204" pitchFamily="34" charset="0"/>
                  <a:cs typeface="Vani" panose="020B0502040204020203" pitchFamily="18" charset="0"/>
                </a:rPr>
                <a:t> 80% </a:t>
              </a:r>
              <a:r>
                <a:rPr lang="de-DE" sz="1400" b="1" dirty="0" err="1">
                  <a:latin typeface="Verdana" panose="020B0604030504040204" pitchFamily="34" charset="0"/>
                  <a:ea typeface="Verdana" panose="020B0604030504040204" pitchFamily="34" charset="0"/>
                  <a:cs typeface="Vani" panose="020B0502040204020203" pitchFamily="18" charset="0"/>
                </a:rPr>
                <a:t>regular</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guests</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grpSp>
        <p:nvGrpSpPr>
          <p:cNvPr id="114" name="Gruppieren 113">
            <a:extLst>
              <a:ext uri="{FF2B5EF4-FFF2-40B4-BE49-F238E27FC236}">
                <a16:creationId xmlns:a16="http://schemas.microsoft.com/office/drawing/2014/main" id="{2D0EAF5D-EE98-98D1-09AB-898E5DD0BCAD}"/>
              </a:ext>
            </a:extLst>
          </p:cNvPr>
          <p:cNvGrpSpPr/>
          <p:nvPr/>
        </p:nvGrpSpPr>
        <p:grpSpPr>
          <a:xfrm>
            <a:off x="8885894" y="3506282"/>
            <a:ext cx="2906162" cy="768916"/>
            <a:chOff x="2238077" y="1549530"/>
            <a:chExt cx="2906162" cy="768916"/>
          </a:xfrm>
        </p:grpSpPr>
        <p:grpSp>
          <p:nvGrpSpPr>
            <p:cNvPr id="115" name="Gruppieren 114">
              <a:extLst>
                <a:ext uri="{FF2B5EF4-FFF2-40B4-BE49-F238E27FC236}">
                  <a16:creationId xmlns:a16="http://schemas.microsoft.com/office/drawing/2014/main" id="{4DE5683D-AF9C-7033-2996-0CE66985B2D3}"/>
                </a:ext>
              </a:extLst>
            </p:cNvPr>
            <p:cNvGrpSpPr/>
            <p:nvPr/>
          </p:nvGrpSpPr>
          <p:grpSpPr>
            <a:xfrm>
              <a:off x="2238077" y="1549530"/>
              <a:ext cx="2847167" cy="768916"/>
              <a:chOff x="595833" y="1710076"/>
              <a:chExt cx="2287751" cy="617838"/>
            </a:xfrm>
          </p:grpSpPr>
          <p:sp>
            <p:nvSpPr>
              <p:cNvPr id="117" name="Rechteck 116">
                <a:extLst>
                  <a:ext uri="{FF2B5EF4-FFF2-40B4-BE49-F238E27FC236}">
                    <a16:creationId xmlns:a16="http://schemas.microsoft.com/office/drawing/2014/main" id="{B2E6E202-0ADA-6065-B1F5-6861F1536843}"/>
                  </a:ext>
                </a:extLst>
              </p:cNvPr>
              <p:cNvSpPr/>
              <p:nvPr/>
            </p:nvSpPr>
            <p:spPr>
              <a:xfrm>
                <a:off x="961595" y="1710076"/>
                <a:ext cx="1921989" cy="61783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8" name="Ellipse 117">
                <a:extLst>
                  <a:ext uri="{FF2B5EF4-FFF2-40B4-BE49-F238E27FC236}">
                    <a16:creationId xmlns:a16="http://schemas.microsoft.com/office/drawing/2014/main" id="{5FDA9B15-A378-51BB-76EC-FD8C2040901A}"/>
                  </a:ext>
                </a:extLst>
              </p:cNvPr>
              <p:cNvSpPr/>
              <p:nvPr/>
            </p:nvSpPr>
            <p:spPr>
              <a:xfrm>
                <a:off x="595833" y="1755981"/>
                <a:ext cx="526027" cy="526027"/>
              </a:xfrm>
              <a:prstGeom prst="ellipse">
                <a:avLst/>
              </a:prstGeom>
              <a:blipFill>
                <a:blip r:embed="rId11">
                  <a:extLst>
                    <a:ext uri="{28A0092B-C50C-407E-A947-70E740481C1C}">
                      <a14:useLocalDpi xmlns:a14="http://schemas.microsoft.com/office/drawing/2010/main" val="0"/>
                    </a:ext>
                  </a:extLst>
                </a:blip>
                <a:stretch>
                  <a:fillRect/>
                </a:stretch>
              </a:blip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de-CH" dirty="0"/>
              </a:p>
            </p:txBody>
          </p:sp>
        </p:grpSp>
        <p:sp>
          <p:nvSpPr>
            <p:cNvPr id="116" name="Textfeld 115">
              <a:extLst>
                <a:ext uri="{FF2B5EF4-FFF2-40B4-BE49-F238E27FC236}">
                  <a16:creationId xmlns:a16="http://schemas.microsoft.com/office/drawing/2014/main" id="{0E76D444-7283-FEFB-C260-0963C76DF084}"/>
                </a:ext>
              </a:extLst>
            </p:cNvPr>
            <p:cNvSpPr txBox="1"/>
            <p:nvPr/>
          </p:nvSpPr>
          <p:spPr>
            <a:xfrm>
              <a:off x="2951727" y="1672377"/>
              <a:ext cx="2192512" cy="523220"/>
            </a:xfrm>
            <a:prstGeom prst="rect">
              <a:avLst/>
            </a:prstGeom>
            <a:noFill/>
          </p:spPr>
          <p:txBody>
            <a:bodyPr wrap="square" rtlCol="0">
              <a:spAutoFit/>
            </a:bodyPr>
            <a:lstStyle/>
            <a:p>
              <a:r>
                <a:rPr lang="de-DE" sz="1400" b="1" dirty="0" err="1">
                  <a:latin typeface="Verdana" panose="020B0604030504040204" pitchFamily="34" charset="0"/>
                  <a:ea typeface="Verdana" panose="020B0604030504040204" pitchFamily="34" charset="0"/>
                  <a:cs typeface="Vani" panose="020B0502040204020203" pitchFamily="18" charset="0"/>
                </a:rPr>
                <a:t>more</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than</a:t>
              </a:r>
              <a:r>
                <a:rPr lang="de-DE" sz="1400" b="1" dirty="0">
                  <a:latin typeface="Verdana" panose="020B0604030504040204" pitchFamily="34" charset="0"/>
                  <a:ea typeface="Verdana" panose="020B0604030504040204" pitchFamily="34" charset="0"/>
                  <a:cs typeface="Vani" panose="020B0502040204020203" pitchFamily="18" charset="0"/>
                </a:rPr>
                <a:t> 13‘700 </a:t>
              </a:r>
              <a:r>
                <a:rPr lang="de-DE" sz="1400" b="1" dirty="0" err="1">
                  <a:latin typeface="Verdana" panose="020B0604030504040204" pitchFamily="34" charset="0"/>
                  <a:ea typeface="Verdana" panose="020B0604030504040204" pitchFamily="34" charset="0"/>
                  <a:cs typeface="Vani" panose="020B0502040204020203" pitchFamily="18" charset="0"/>
                </a:rPr>
                <a:t>guest</a:t>
              </a:r>
              <a:r>
                <a:rPr lang="de-DE" sz="1400" b="1" dirty="0">
                  <a:latin typeface="Verdana" panose="020B0604030504040204" pitchFamily="34" charset="0"/>
                  <a:ea typeface="Verdana" panose="020B0604030504040204" pitchFamily="34" charset="0"/>
                  <a:cs typeface="Vani" panose="020B0502040204020203" pitchFamily="18" charset="0"/>
                </a:rPr>
                <a:t> </a:t>
              </a:r>
              <a:r>
                <a:rPr lang="de-DE" sz="1400" b="1" dirty="0" err="1">
                  <a:latin typeface="Verdana" panose="020B0604030504040204" pitchFamily="34" charset="0"/>
                  <a:ea typeface="Verdana" panose="020B0604030504040204" pitchFamily="34" charset="0"/>
                  <a:cs typeface="Vani" panose="020B0502040204020203" pitchFamily="18" charset="0"/>
                </a:rPr>
                <a:t>beds</a:t>
              </a:r>
              <a:endParaRPr lang="de-CH" sz="1400" dirty="0">
                <a:latin typeface="Verdana" panose="020B0604030504040204" pitchFamily="34" charset="0"/>
                <a:ea typeface="Verdana" panose="020B0604030504040204" pitchFamily="34" charset="0"/>
                <a:cs typeface="Vani" panose="020B0502040204020203" pitchFamily="18" charset="0"/>
              </a:endParaRPr>
            </a:p>
          </p:txBody>
        </p:sp>
      </p:grpSp>
    </p:spTree>
    <p:extLst>
      <p:ext uri="{BB962C8B-B14F-4D97-AF65-F5344CB8AC3E}">
        <p14:creationId xmlns:p14="http://schemas.microsoft.com/office/powerpoint/2010/main" val="199505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5FD6FA-612B-3D77-55EB-37E2DEFA4B0A}"/>
              </a:ext>
            </a:extLst>
          </p:cNvPr>
          <p:cNvSpPr>
            <a:spLocks noGrp="1"/>
          </p:cNvSpPr>
          <p:nvPr>
            <p:ph type="ctrTitle"/>
          </p:nvPr>
        </p:nvSpPr>
        <p:spPr/>
        <p:txBody>
          <a:bodyPr/>
          <a:lstStyle/>
          <a:p>
            <a:r>
              <a:rPr lang="de-CH" dirty="0"/>
              <a:t>LOCATION &amp; ARRIVAL</a:t>
            </a:r>
            <a:endParaRPr lang="de-CH" dirty="0">
              <a:solidFill>
                <a:srgbClr val="C00000"/>
              </a:solidFill>
            </a:endParaRPr>
          </a:p>
        </p:txBody>
      </p:sp>
      <p:pic>
        <p:nvPicPr>
          <p:cNvPr id="5" name="Grafik 4">
            <a:extLst>
              <a:ext uri="{FF2B5EF4-FFF2-40B4-BE49-F238E27FC236}">
                <a16:creationId xmlns:a16="http://schemas.microsoft.com/office/drawing/2014/main" id="{4FF9C241-81ED-B056-8D3C-4A10C629A004}"/>
              </a:ext>
            </a:extLst>
          </p:cNvPr>
          <p:cNvPicPr>
            <a:picLocks noChangeAspect="1"/>
          </p:cNvPicPr>
          <p:nvPr/>
        </p:nvPicPr>
        <p:blipFill rotWithShape="1">
          <a:blip r:embed="rId2">
            <a:extLst>
              <a:ext uri="{28A0092B-C50C-407E-A947-70E740481C1C}">
                <a14:useLocalDpi xmlns:a14="http://schemas.microsoft.com/office/drawing/2010/main" val="0"/>
              </a:ext>
            </a:extLst>
          </a:blip>
          <a:srcRect l="4213" r="7308"/>
          <a:stretch/>
        </p:blipFill>
        <p:spPr>
          <a:xfrm>
            <a:off x="3463811" y="1009193"/>
            <a:ext cx="5822684" cy="4968552"/>
          </a:xfrm>
          <a:prstGeom prst="rect">
            <a:avLst/>
          </a:prstGeom>
        </p:spPr>
      </p:pic>
    </p:spTree>
    <p:extLst>
      <p:ext uri="{BB962C8B-B14F-4D97-AF65-F5344CB8AC3E}">
        <p14:creationId xmlns:p14="http://schemas.microsoft.com/office/powerpoint/2010/main" val="2154938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a:xfrm>
            <a:off x="334316" y="2445323"/>
            <a:ext cx="11664951" cy="396000"/>
          </a:xfrm>
        </p:spPr>
        <p:txBody>
          <a:bodyPr/>
          <a:lstStyle/>
          <a:p>
            <a:r>
              <a:rPr lang="de-DE" dirty="0" err="1">
                <a:solidFill>
                  <a:schemeClr val="accent1"/>
                </a:solidFill>
              </a:rPr>
              <a:t>Getting</a:t>
            </a:r>
            <a:r>
              <a:rPr lang="de-DE" dirty="0">
                <a:solidFill>
                  <a:schemeClr val="accent1"/>
                </a:solidFill>
              </a:rPr>
              <a:t> </a:t>
            </a:r>
            <a:r>
              <a:rPr lang="de-DE" dirty="0" err="1">
                <a:solidFill>
                  <a:schemeClr val="accent1"/>
                </a:solidFill>
              </a:rPr>
              <a:t>to</a:t>
            </a:r>
            <a:r>
              <a:rPr lang="de-DE" dirty="0">
                <a:solidFill>
                  <a:schemeClr val="accent1"/>
                </a:solidFill>
              </a:rPr>
              <a:t> Zermatt</a:t>
            </a:r>
          </a:p>
        </p:txBody>
      </p:sp>
      <p:sp>
        <p:nvSpPr>
          <p:cNvPr id="3" name="Textplatzhalter 2">
            <a:extLst>
              <a:ext uri="{FF2B5EF4-FFF2-40B4-BE49-F238E27FC236}">
                <a16:creationId xmlns:a16="http://schemas.microsoft.com/office/drawing/2014/main" id="{37F97B7D-3CCD-4ADD-1B72-628E16DB1137}"/>
              </a:ext>
            </a:extLst>
          </p:cNvPr>
          <p:cNvSpPr>
            <a:spLocks noGrp="1"/>
          </p:cNvSpPr>
          <p:nvPr>
            <p:ph type="body" sz="quarter" idx="11"/>
          </p:nvPr>
        </p:nvSpPr>
        <p:spPr>
          <a:xfrm>
            <a:off x="334316" y="3098569"/>
            <a:ext cx="7163764" cy="2743201"/>
          </a:xfrm>
        </p:spPr>
        <p:txBody>
          <a:bodyPr>
            <a:normAutofit fontScale="70000" lnSpcReduction="20000"/>
          </a:bodyPr>
          <a:lstStyle/>
          <a:p>
            <a:r>
              <a:rPr lang="en-US" dirty="0">
                <a:solidFill>
                  <a:schemeClr val="tx1"/>
                </a:solidFill>
              </a:rPr>
              <a:t>Zermatt has always been car free. </a:t>
            </a:r>
          </a:p>
          <a:p>
            <a:r>
              <a:rPr lang="en-US" dirty="0">
                <a:solidFill>
                  <a:schemeClr val="tx1"/>
                </a:solidFill>
              </a:rPr>
              <a:t>There are several ways to get to Zermatt:</a:t>
            </a:r>
          </a:p>
          <a:p>
            <a:pPr marL="285750" indent="-285750">
              <a:buFont typeface="Arial" panose="020B0604020202020204" pitchFamily="34" charset="0"/>
              <a:buChar char="•"/>
            </a:pPr>
            <a:r>
              <a:rPr lang="en-US" dirty="0">
                <a:solidFill>
                  <a:schemeClr val="tx1"/>
                </a:solidFill>
              </a:rPr>
              <a:t>By plane (arrival possible via various airports).</a:t>
            </a:r>
          </a:p>
          <a:p>
            <a:pPr marL="285750" indent="-285750">
              <a:buFont typeface="Arial" panose="020B0604020202020204" pitchFamily="34" charset="0"/>
              <a:buChar char="•"/>
            </a:pPr>
            <a:r>
              <a:rPr lang="en-US" dirty="0">
                <a:solidFill>
                  <a:schemeClr val="tx1"/>
                </a:solidFill>
              </a:rPr>
              <a:t>By car (onward journey by shuttle train or taxi from Täsch, 5 km from Zermatt)</a:t>
            </a:r>
          </a:p>
          <a:p>
            <a:pPr marL="285750" indent="-285750">
              <a:buFont typeface="Arial" panose="020B0604020202020204" pitchFamily="34" charset="0"/>
              <a:buChar char="•"/>
            </a:pPr>
            <a:r>
              <a:rPr lang="en-US" dirty="0">
                <a:solidFill>
                  <a:schemeClr val="tx1"/>
                </a:solidFill>
              </a:rPr>
              <a:t>By train - on the Glacier Express train or Matterhorn Gotthard Bahn rail links</a:t>
            </a:r>
          </a:p>
          <a:p>
            <a:pPr marL="285750" indent="-285750">
              <a:buFont typeface="Arial" panose="020B0604020202020204" pitchFamily="34" charset="0"/>
              <a:buChar char="•"/>
            </a:pPr>
            <a:r>
              <a:rPr lang="en-US" dirty="0">
                <a:solidFill>
                  <a:schemeClr val="tx1"/>
                </a:solidFill>
              </a:rPr>
              <a:t>By helicopter</a:t>
            </a:r>
          </a:p>
        </p:txBody>
      </p:sp>
      <p:pic>
        <p:nvPicPr>
          <p:cNvPr id="9" name="Inhaltsplatzhalter 6">
            <a:extLst>
              <a:ext uri="{FF2B5EF4-FFF2-40B4-BE49-F238E27FC236}">
                <a16:creationId xmlns:a16="http://schemas.microsoft.com/office/drawing/2014/main" id="{F8DC0897-38AC-E82B-77CB-F11F46D5E65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16" y="1698"/>
            <a:ext cx="4068849" cy="2160687"/>
          </a:xfrm>
          <a:prstGeom prst="rect">
            <a:avLst/>
          </a:prstGeom>
        </p:spPr>
      </p:pic>
      <p:pic>
        <p:nvPicPr>
          <p:cNvPr id="5" name="Inhaltsplatzhalter 6">
            <a:extLst>
              <a:ext uri="{FF2B5EF4-FFF2-40B4-BE49-F238E27FC236}">
                <a16:creationId xmlns:a16="http://schemas.microsoft.com/office/drawing/2014/main" id="{F3035B0E-8900-2C28-9C65-AE5FB11B591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69080" y="1833"/>
            <a:ext cx="4069079" cy="2160418"/>
          </a:xfrm>
          <a:prstGeom prst="rect">
            <a:avLst/>
          </a:prstGeom>
        </p:spPr>
      </p:pic>
      <p:pic>
        <p:nvPicPr>
          <p:cNvPr id="6" name="Inhaltsplatzhalter 6">
            <a:extLst>
              <a:ext uri="{FF2B5EF4-FFF2-40B4-BE49-F238E27FC236}">
                <a16:creationId xmlns:a16="http://schemas.microsoft.com/office/drawing/2014/main" id="{5E76BA7D-21EA-7C1B-48E6-B7012845AC35}"/>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132415" y="1784"/>
            <a:ext cx="4068768" cy="2160516"/>
          </a:xfrm>
          <a:prstGeom prst="rect">
            <a:avLst/>
          </a:prstGeom>
        </p:spPr>
      </p:pic>
    </p:spTree>
    <p:extLst>
      <p:ext uri="{BB962C8B-B14F-4D97-AF65-F5344CB8AC3E}">
        <p14:creationId xmlns:p14="http://schemas.microsoft.com/office/powerpoint/2010/main" val="302439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sz="2800" dirty="0"/>
              <a:t>IN 1961, THE COUNCIL DECIDES TO REMAIN CAR-FREE</a:t>
            </a:r>
            <a:endParaRPr lang="de-DE" dirty="0"/>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l="54" r="54"/>
          <a:stretch/>
        </p:blipFill>
        <p:spPr>
          <a:xfrm>
            <a:off x="0" y="1099171"/>
            <a:ext cx="12192000" cy="4758888"/>
          </a:xfrm>
        </p:spPr>
      </p:pic>
    </p:spTree>
    <p:extLst>
      <p:ext uri="{BB962C8B-B14F-4D97-AF65-F5344CB8AC3E}">
        <p14:creationId xmlns:p14="http://schemas.microsoft.com/office/powerpoint/2010/main" val="87195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dirty="0" err="1"/>
              <a:t>hISTORY</a:t>
            </a:r>
            <a:endParaRPr lang="de-DE" dirty="0"/>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l="36" r="36"/>
          <a:stretch/>
        </p:blipFill>
        <p:spPr>
          <a:xfrm>
            <a:off x="0" y="1099171"/>
            <a:ext cx="12192000" cy="4758888"/>
          </a:xfrm>
        </p:spPr>
      </p:pic>
    </p:spTree>
    <p:extLst>
      <p:ext uri="{BB962C8B-B14F-4D97-AF65-F5344CB8AC3E}">
        <p14:creationId xmlns:p14="http://schemas.microsoft.com/office/powerpoint/2010/main" val="235188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EE773-4037-7707-2383-446D889590F3}"/>
              </a:ext>
            </a:extLst>
          </p:cNvPr>
          <p:cNvSpPr>
            <a:spLocks noGrp="1"/>
          </p:cNvSpPr>
          <p:nvPr>
            <p:ph type="ctrTitle"/>
          </p:nvPr>
        </p:nvSpPr>
        <p:spPr/>
        <p:txBody>
          <a:bodyPr/>
          <a:lstStyle/>
          <a:p>
            <a:r>
              <a:rPr lang="de-CH" dirty="0" err="1"/>
              <a:t>hISTORY</a:t>
            </a:r>
            <a:r>
              <a:rPr lang="de-CH" dirty="0"/>
              <a:t> / Milestones</a:t>
            </a:r>
            <a:endParaRPr lang="de-CH" dirty="0">
              <a:solidFill>
                <a:srgbClr val="C00000"/>
              </a:solidFill>
            </a:endParaRPr>
          </a:p>
        </p:txBody>
      </p:sp>
      <p:sp>
        <p:nvSpPr>
          <p:cNvPr id="8" name="Textplatzhalter 7">
            <a:extLst>
              <a:ext uri="{FF2B5EF4-FFF2-40B4-BE49-F238E27FC236}">
                <a16:creationId xmlns:a16="http://schemas.microsoft.com/office/drawing/2014/main" id="{AFE9ED05-203D-2342-64F0-A26CBA8B8FC1}"/>
              </a:ext>
            </a:extLst>
          </p:cNvPr>
          <p:cNvSpPr>
            <a:spLocks noGrp="1"/>
          </p:cNvSpPr>
          <p:nvPr>
            <p:ph type="body" sz="quarter" idx="10"/>
          </p:nvPr>
        </p:nvSpPr>
        <p:spPr>
          <a:xfrm>
            <a:off x="264735" y="1303386"/>
            <a:ext cx="11663740" cy="4374097"/>
          </a:xfrm>
        </p:spPr>
        <p:txBody>
          <a:bodyPr>
            <a:normAutofit fontScale="77500" lnSpcReduction="20000"/>
          </a:bodyPr>
          <a:lstStyle/>
          <a:p>
            <a:pPr marL="285750" indent="-285750">
              <a:buFont typeface="Arial" panose="020B0604020202020204" pitchFamily="34" charset="0"/>
              <a:buChar char="•"/>
            </a:pPr>
            <a:r>
              <a:rPr lang="de-DE" dirty="0"/>
              <a:t>1756 </a:t>
            </a:r>
            <a:r>
              <a:rPr lang="de-DE" dirty="0">
                <a:sym typeface="Wingdings 3" panose="05040102010807070707" pitchFamily="18" charset="2"/>
              </a:rPr>
              <a:t>  </a:t>
            </a:r>
            <a:r>
              <a:rPr lang="de-DE" dirty="0"/>
              <a:t>First </a:t>
            </a:r>
            <a:r>
              <a:rPr lang="de-DE" dirty="0" err="1"/>
              <a:t>tourist</a:t>
            </a:r>
            <a:r>
              <a:rPr lang="de-DE" dirty="0"/>
              <a:t> in Zermatt</a:t>
            </a:r>
          </a:p>
          <a:p>
            <a:pPr marL="285750" indent="-285750">
              <a:buFont typeface="Arial" panose="020B0604020202020204" pitchFamily="34" charset="0"/>
              <a:buChar char="•"/>
            </a:pPr>
            <a:r>
              <a:rPr lang="de-DE" dirty="0"/>
              <a:t>1839 </a:t>
            </a:r>
            <a:r>
              <a:rPr lang="de-DE" dirty="0">
                <a:sym typeface="Wingdings 3" panose="05040102010807070707" pitchFamily="18" charset="2"/>
              </a:rPr>
              <a:t>  </a:t>
            </a:r>
            <a:r>
              <a:rPr lang="de-DE" dirty="0"/>
              <a:t>Opening of </a:t>
            </a:r>
            <a:r>
              <a:rPr lang="de-DE" dirty="0" err="1"/>
              <a:t>the</a:t>
            </a:r>
            <a:r>
              <a:rPr lang="de-DE" dirty="0"/>
              <a:t> </a:t>
            </a:r>
            <a:r>
              <a:rPr lang="de-DE" dirty="0" err="1"/>
              <a:t>first</a:t>
            </a:r>
            <a:r>
              <a:rPr lang="de-DE" dirty="0"/>
              <a:t> </a:t>
            </a:r>
            <a:r>
              <a:rPr lang="de-DE" dirty="0" err="1"/>
              <a:t>hotel</a:t>
            </a:r>
            <a:r>
              <a:rPr lang="de-DE" dirty="0"/>
              <a:t> (Monte Rosa) in Zermatt</a:t>
            </a:r>
          </a:p>
          <a:p>
            <a:pPr marL="285750" indent="-285750">
              <a:buFont typeface="Arial" panose="020B0604020202020204" pitchFamily="34" charset="0"/>
              <a:buChar char="•"/>
            </a:pPr>
            <a:r>
              <a:rPr lang="de-DE" dirty="0"/>
              <a:t>1865 </a:t>
            </a:r>
            <a:r>
              <a:rPr lang="de-DE" dirty="0">
                <a:sym typeface="Wingdings 3" panose="05040102010807070707" pitchFamily="18" charset="2"/>
              </a:rPr>
              <a:t>  The </a:t>
            </a:r>
            <a:r>
              <a:rPr lang="de-DE" dirty="0" err="1">
                <a:sym typeface="Wingdings 3" panose="05040102010807070707" pitchFamily="18" charset="2"/>
              </a:rPr>
              <a:t>first</a:t>
            </a:r>
            <a:r>
              <a:rPr lang="de-DE" dirty="0">
                <a:sym typeface="Wingdings 3" panose="05040102010807070707" pitchFamily="18" charset="2"/>
              </a:rPr>
              <a:t> </a:t>
            </a:r>
            <a:r>
              <a:rPr lang="de-DE" dirty="0" err="1">
                <a:sym typeface="Wingdings 3" panose="05040102010807070707" pitchFamily="18" charset="2"/>
              </a:rPr>
              <a:t>ascent</a:t>
            </a:r>
            <a:r>
              <a:rPr lang="de-DE" dirty="0">
                <a:sym typeface="Wingdings 3" panose="05040102010807070707" pitchFamily="18" charset="2"/>
              </a:rPr>
              <a:t> of </a:t>
            </a:r>
            <a:r>
              <a:rPr lang="de-DE" dirty="0" err="1">
                <a:sym typeface="Wingdings 3" panose="05040102010807070707" pitchFamily="18" charset="2"/>
              </a:rPr>
              <a:t>the</a:t>
            </a:r>
            <a:r>
              <a:rPr lang="de-DE" dirty="0">
                <a:sym typeface="Wingdings 3" panose="05040102010807070707" pitchFamily="18" charset="2"/>
              </a:rPr>
              <a:t> Matterhorn on 14</a:t>
            </a:r>
            <a:r>
              <a:rPr lang="de-DE" baseline="30000" dirty="0">
                <a:sym typeface="Wingdings 3" panose="05040102010807070707" pitchFamily="18" charset="2"/>
              </a:rPr>
              <a:t>th</a:t>
            </a:r>
            <a:r>
              <a:rPr lang="de-DE" dirty="0">
                <a:sym typeface="Wingdings 3" panose="05040102010807070707" pitchFamily="18" charset="2"/>
              </a:rPr>
              <a:t> </a:t>
            </a:r>
            <a:r>
              <a:rPr lang="de-DE" dirty="0" err="1">
                <a:sym typeface="Wingdings 3" panose="05040102010807070707" pitchFamily="18" charset="2"/>
              </a:rPr>
              <a:t>July</a:t>
            </a:r>
            <a:r>
              <a:rPr lang="de-DE" dirty="0">
                <a:sym typeface="Wingdings 3" panose="05040102010807070707" pitchFamily="18" charset="2"/>
              </a:rPr>
              <a:t> 1865</a:t>
            </a:r>
            <a:endParaRPr lang="de-DE" dirty="0"/>
          </a:p>
          <a:p>
            <a:pPr marL="285750" indent="-285750">
              <a:buFont typeface="Arial" panose="020B0604020202020204" pitchFamily="34" charset="0"/>
              <a:buChar char="•"/>
            </a:pPr>
            <a:r>
              <a:rPr lang="de-DE" dirty="0"/>
              <a:t>1891 </a:t>
            </a:r>
            <a:r>
              <a:rPr lang="de-DE" dirty="0">
                <a:sym typeface="Wingdings 3" panose="05040102010807070707" pitchFamily="18" charset="2"/>
              </a:rPr>
              <a:t>  First </a:t>
            </a:r>
            <a:r>
              <a:rPr lang="de-DE" dirty="0" err="1">
                <a:sym typeface="Wingdings 3" panose="05040102010807070707" pitchFamily="18" charset="2"/>
              </a:rPr>
              <a:t>train</a:t>
            </a:r>
            <a:r>
              <a:rPr lang="de-DE" dirty="0">
                <a:sym typeface="Wingdings 3" panose="05040102010807070707" pitchFamily="18" charset="2"/>
              </a:rPr>
              <a:t> </a:t>
            </a:r>
            <a:r>
              <a:rPr lang="de-DE" dirty="0" err="1">
                <a:sym typeface="Wingdings 3" panose="05040102010807070707" pitchFamily="18" charset="2"/>
              </a:rPr>
              <a:t>to</a:t>
            </a:r>
            <a:r>
              <a:rPr lang="de-DE" dirty="0">
                <a:sym typeface="Wingdings 3" panose="05040102010807070707" pitchFamily="18" charset="2"/>
              </a:rPr>
              <a:t> Zermatt</a:t>
            </a:r>
          </a:p>
          <a:p>
            <a:pPr marL="285750" indent="-285750">
              <a:buFont typeface="Arial" panose="020B0604020202020204" pitchFamily="34" charset="0"/>
              <a:buChar char="•"/>
            </a:pPr>
            <a:r>
              <a:rPr lang="de-DE" dirty="0"/>
              <a:t>1898 </a:t>
            </a:r>
            <a:r>
              <a:rPr lang="de-DE" dirty="0">
                <a:sym typeface="Wingdings 3" panose="05040102010807070707" pitchFamily="18" charset="2"/>
              </a:rPr>
              <a:t>  </a:t>
            </a:r>
            <a:r>
              <a:rPr lang="de-DE" dirty="0"/>
              <a:t>The Gornergrat Bahn (</a:t>
            </a:r>
            <a:r>
              <a:rPr lang="de-DE" dirty="0" err="1"/>
              <a:t>rack</a:t>
            </a:r>
            <a:r>
              <a:rPr lang="de-DE" dirty="0"/>
              <a:t> </a:t>
            </a:r>
            <a:r>
              <a:rPr lang="de-DE" dirty="0" err="1"/>
              <a:t>railway</a:t>
            </a:r>
            <a:r>
              <a:rPr lang="de-DE" dirty="0"/>
              <a:t>) </a:t>
            </a:r>
            <a:r>
              <a:rPr lang="de-DE" dirty="0" err="1"/>
              <a:t>is</a:t>
            </a:r>
            <a:r>
              <a:rPr lang="de-DE" dirty="0"/>
              <a:t> </a:t>
            </a:r>
            <a:r>
              <a:rPr lang="de-DE" dirty="0" err="1"/>
              <a:t>running</a:t>
            </a:r>
            <a:r>
              <a:rPr lang="de-DE" dirty="0"/>
              <a:t> </a:t>
            </a:r>
          </a:p>
          <a:p>
            <a:r>
              <a:rPr lang="de-DE" dirty="0"/>
              <a:t>	   </a:t>
            </a:r>
            <a:r>
              <a:rPr lang="de-DE" dirty="0" err="1"/>
              <a:t>for</a:t>
            </a:r>
            <a:r>
              <a:rPr lang="de-DE" dirty="0"/>
              <a:t> </a:t>
            </a:r>
            <a:r>
              <a:rPr lang="de-DE" dirty="0" err="1"/>
              <a:t>the</a:t>
            </a:r>
            <a:r>
              <a:rPr lang="de-DE" dirty="0"/>
              <a:t> </a:t>
            </a:r>
            <a:r>
              <a:rPr lang="de-DE" dirty="0" err="1"/>
              <a:t>first</a:t>
            </a:r>
            <a:r>
              <a:rPr lang="de-DE" dirty="0"/>
              <a:t> time</a:t>
            </a:r>
          </a:p>
          <a:p>
            <a:pPr marL="285750" indent="-285750">
              <a:buFont typeface="Arial" panose="020B0604020202020204" pitchFamily="34" charset="0"/>
              <a:buChar char="•"/>
            </a:pPr>
            <a:r>
              <a:rPr lang="de-DE" dirty="0"/>
              <a:t>1928 </a:t>
            </a:r>
            <a:r>
              <a:rPr lang="de-DE" dirty="0">
                <a:sym typeface="Wingdings 3" panose="05040102010807070707" pitchFamily="18" charset="2"/>
              </a:rPr>
              <a:t>  </a:t>
            </a:r>
            <a:r>
              <a:rPr lang="de-DE" dirty="0"/>
              <a:t>First </a:t>
            </a:r>
            <a:r>
              <a:rPr lang="de-DE" dirty="0" err="1"/>
              <a:t>winter</a:t>
            </a:r>
            <a:r>
              <a:rPr lang="de-DE" dirty="0"/>
              <a:t> </a:t>
            </a:r>
            <a:r>
              <a:rPr lang="de-DE" dirty="0" err="1"/>
              <a:t>season</a:t>
            </a:r>
            <a:endParaRPr lang="de-DE" dirty="0"/>
          </a:p>
          <a:p>
            <a:pPr marL="285750" indent="-285750">
              <a:buFont typeface="Arial" panose="020B0604020202020204" pitchFamily="34" charset="0"/>
              <a:buChar char="•"/>
            </a:pPr>
            <a:r>
              <a:rPr lang="de-DE" dirty="0"/>
              <a:t>1961 </a:t>
            </a:r>
            <a:r>
              <a:rPr lang="de-DE" dirty="0">
                <a:sym typeface="Wingdings 3" panose="05040102010807070707" pitchFamily="18" charset="2"/>
              </a:rPr>
              <a:t>  </a:t>
            </a:r>
            <a:r>
              <a:rPr lang="de-DE" dirty="0"/>
              <a:t>The </a:t>
            </a:r>
            <a:r>
              <a:rPr lang="de-DE" dirty="0" err="1"/>
              <a:t>council</a:t>
            </a:r>
            <a:r>
              <a:rPr lang="de-DE" dirty="0"/>
              <a:t> </a:t>
            </a:r>
            <a:r>
              <a:rPr lang="de-DE" dirty="0" err="1"/>
              <a:t>decides</a:t>
            </a:r>
            <a:r>
              <a:rPr lang="de-DE" dirty="0"/>
              <a:t> </a:t>
            </a:r>
            <a:r>
              <a:rPr lang="de-DE" dirty="0" err="1"/>
              <a:t>to</a:t>
            </a:r>
            <a:r>
              <a:rPr lang="de-DE" dirty="0"/>
              <a:t> </a:t>
            </a:r>
            <a:r>
              <a:rPr lang="de-DE" dirty="0" err="1"/>
              <a:t>stay</a:t>
            </a:r>
            <a:r>
              <a:rPr lang="de-DE" dirty="0"/>
              <a:t> car-</a:t>
            </a:r>
            <a:r>
              <a:rPr lang="de-DE" dirty="0" err="1"/>
              <a:t>free</a:t>
            </a:r>
            <a:endParaRPr lang="de-DE" dirty="0"/>
          </a:p>
          <a:p>
            <a:pPr marL="285750" indent="-285750">
              <a:buFont typeface="Arial" panose="020B0604020202020204" pitchFamily="34" charset="0"/>
              <a:buChar char="•"/>
            </a:pPr>
            <a:r>
              <a:rPr lang="de-DE" dirty="0"/>
              <a:t>2015 </a:t>
            </a:r>
            <a:r>
              <a:rPr lang="de-DE" dirty="0">
                <a:sym typeface="Wingdings 3" panose="05040102010807070707" pitchFamily="18" charset="2"/>
              </a:rPr>
              <a:t>  </a:t>
            </a:r>
            <a:r>
              <a:rPr lang="de-DE" dirty="0"/>
              <a:t>Jubilee </a:t>
            </a:r>
            <a:r>
              <a:rPr lang="de-DE" dirty="0" err="1"/>
              <a:t>year</a:t>
            </a:r>
            <a:r>
              <a:rPr lang="de-DE" dirty="0"/>
              <a:t>: 150 </a:t>
            </a:r>
            <a:r>
              <a:rPr lang="de-DE" dirty="0" err="1"/>
              <a:t>years</a:t>
            </a:r>
            <a:r>
              <a:rPr lang="de-DE" dirty="0"/>
              <a:t> </a:t>
            </a:r>
            <a:r>
              <a:rPr lang="de-DE" dirty="0" err="1"/>
              <a:t>first</a:t>
            </a:r>
            <a:r>
              <a:rPr lang="de-DE" dirty="0"/>
              <a:t> </a:t>
            </a:r>
            <a:r>
              <a:rPr lang="de-DE" dirty="0" err="1"/>
              <a:t>ascent</a:t>
            </a:r>
            <a:r>
              <a:rPr lang="de-DE" dirty="0"/>
              <a:t> of </a:t>
            </a:r>
            <a:r>
              <a:rPr lang="de-DE" dirty="0" err="1"/>
              <a:t>the</a:t>
            </a:r>
            <a:r>
              <a:rPr lang="de-DE" dirty="0"/>
              <a:t> Matterhorn</a:t>
            </a:r>
          </a:p>
          <a:p>
            <a:pPr marL="285750" indent="-285750">
              <a:buFont typeface="Arial" panose="020B0604020202020204" pitchFamily="34" charset="0"/>
              <a:buChar char="•"/>
            </a:pPr>
            <a:r>
              <a:rPr lang="de-DE" dirty="0"/>
              <a:t>2018 </a:t>
            </a:r>
            <a:r>
              <a:rPr lang="de-DE" dirty="0">
                <a:sym typeface="Wingdings 3" panose="05040102010807070707" pitchFamily="18" charset="2"/>
              </a:rPr>
              <a:t>  </a:t>
            </a:r>
            <a:r>
              <a:rPr lang="de-DE" dirty="0"/>
              <a:t>Inauguration of </a:t>
            </a:r>
            <a:r>
              <a:rPr lang="de-DE" dirty="0" err="1"/>
              <a:t>the</a:t>
            </a:r>
            <a:r>
              <a:rPr lang="de-DE" dirty="0"/>
              <a:t> </a:t>
            </a:r>
            <a:r>
              <a:rPr lang="de-DE" dirty="0" err="1"/>
              <a:t>world‘s</a:t>
            </a:r>
            <a:r>
              <a:rPr lang="de-DE" dirty="0"/>
              <a:t> </a:t>
            </a:r>
            <a:r>
              <a:rPr lang="de-DE" dirty="0" err="1"/>
              <a:t>highest</a:t>
            </a:r>
            <a:r>
              <a:rPr lang="de-DE" dirty="0"/>
              <a:t> 3S </a:t>
            </a:r>
            <a:r>
              <a:rPr lang="de-DE" dirty="0" err="1"/>
              <a:t>cableway</a:t>
            </a:r>
            <a:endParaRPr lang="de-DE" dirty="0"/>
          </a:p>
          <a:p>
            <a:pPr marL="285750" indent="-285750">
              <a:buFont typeface="Arial" panose="020B0604020202020204" pitchFamily="34" charset="0"/>
              <a:buChar char="•"/>
            </a:pPr>
            <a:r>
              <a:rPr lang="de-DE" dirty="0"/>
              <a:t>2023 </a:t>
            </a:r>
            <a:r>
              <a:rPr lang="de-DE" dirty="0">
                <a:sym typeface="Wingdings 3" panose="05040102010807070707" pitchFamily="18" charset="2"/>
              </a:rPr>
              <a:t>  </a:t>
            </a:r>
            <a:r>
              <a:rPr lang="de-CH" dirty="0">
                <a:effectLst/>
                <a:latin typeface="Verdana" panose="020B0604030504040204" pitchFamily="34" charset="0"/>
                <a:ea typeface="Calibri" panose="020F0502020204030204" pitchFamily="34" charset="0"/>
                <a:cs typeface="Calibri" panose="020F0502020204030204" pitchFamily="34" charset="0"/>
              </a:rPr>
              <a:t>Coming </a:t>
            </a:r>
            <a:r>
              <a:rPr lang="de-CH" dirty="0" err="1">
                <a:effectLst/>
                <a:latin typeface="Verdana" panose="020B0604030504040204" pitchFamily="34" charset="0"/>
                <a:ea typeface="Calibri" panose="020F0502020204030204" pitchFamily="34" charset="0"/>
                <a:cs typeface="Calibri" panose="020F0502020204030204" pitchFamily="34" charset="0"/>
              </a:rPr>
              <a:t>soon</a:t>
            </a:r>
            <a:r>
              <a:rPr lang="de-CH" dirty="0">
                <a:effectLst/>
                <a:latin typeface="Verdana" panose="020B0604030504040204" pitchFamily="34" charset="0"/>
                <a:ea typeface="Calibri" panose="020F0502020204030204" pitchFamily="34" charset="0"/>
                <a:cs typeface="Calibri" panose="020F0502020204030204" pitchFamily="34" charset="0"/>
              </a:rPr>
              <a:t> 2023: Matterhorn Alpine Crossing</a:t>
            </a:r>
            <a:endParaRPr lang="de-CH" dirty="0"/>
          </a:p>
          <a:p>
            <a:endParaRPr lang="de-CH" dirty="0"/>
          </a:p>
          <a:p>
            <a:endParaRPr lang="de-CH" dirty="0"/>
          </a:p>
        </p:txBody>
      </p:sp>
      <p:pic>
        <p:nvPicPr>
          <p:cNvPr id="11" name="Grafik 10" descr="Ein Bild, das draußen, Gebäude, Schnee, Straße enthält.&#10;&#10;Automatisch generierte Beschreibung">
            <a:extLst>
              <a:ext uri="{FF2B5EF4-FFF2-40B4-BE49-F238E27FC236}">
                <a16:creationId xmlns:a16="http://schemas.microsoft.com/office/drawing/2014/main" id="{4AF2339E-32DE-A176-CAAC-221C25FC66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207" y="1303387"/>
            <a:ext cx="4004497" cy="4374098"/>
          </a:xfrm>
          <a:prstGeom prst="rect">
            <a:avLst/>
          </a:prstGeom>
        </p:spPr>
      </p:pic>
    </p:spTree>
    <p:extLst>
      <p:ext uri="{BB962C8B-B14F-4D97-AF65-F5344CB8AC3E}">
        <p14:creationId xmlns:p14="http://schemas.microsoft.com/office/powerpoint/2010/main" val="2220657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AFF95-C75A-A842-96B9-5EBA8BB97EFD}"/>
              </a:ext>
            </a:extLst>
          </p:cNvPr>
          <p:cNvSpPr>
            <a:spLocks noGrp="1"/>
          </p:cNvSpPr>
          <p:nvPr>
            <p:ph type="ctrTitle"/>
          </p:nvPr>
        </p:nvSpPr>
        <p:spPr/>
        <p:txBody>
          <a:bodyPr/>
          <a:lstStyle/>
          <a:p>
            <a:r>
              <a:rPr lang="de-DE" sz="2400" dirty="0"/>
              <a:t>THE FIRST ASCENT OF THE MATTERHORN ON 14</a:t>
            </a:r>
            <a:r>
              <a:rPr lang="de-DE" sz="2400" baseline="30000" dirty="0"/>
              <a:t>TH</a:t>
            </a:r>
            <a:r>
              <a:rPr lang="de-DE" sz="2400" dirty="0"/>
              <a:t> JULY 1865…</a:t>
            </a:r>
          </a:p>
        </p:txBody>
      </p:sp>
      <p:pic>
        <p:nvPicPr>
          <p:cNvPr id="7" name="Inhaltsplatzhalter 6">
            <a:extLst>
              <a:ext uri="{FF2B5EF4-FFF2-40B4-BE49-F238E27FC236}">
                <a16:creationId xmlns:a16="http://schemas.microsoft.com/office/drawing/2014/main" id="{7A5968DD-7EDC-E1C0-08DC-8D702109FD1B}"/>
              </a:ext>
            </a:extLst>
          </p:cNvPr>
          <p:cNvPicPr>
            <a:picLocks noGrp="1" noChangeAspect="1"/>
          </p:cNvPicPr>
          <p:nvPr>
            <p:ph sz="quarter" idx="12"/>
          </p:nvPr>
        </p:nvPicPr>
        <p:blipFill>
          <a:blip r:embed="rId2">
            <a:extLst>
              <a:ext uri="{28A0092B-C50C-407E-A947-70E740481C1C}">
                <a14:useLocalDpi xmlns:a14="http://schemas.microsoft.com/office/drawing/2010/main" val="0"/>
              </a:ext>
            </a:extLst>
          </a:blip>
          <a:srcRect l="26" r="26"/>
          <a:stretch/>
        </p:blipFill>
        <p:spPr>
          <a:xfrm>
            <a:off x="0" y="1099171"/>
            <a:ext cx="12192000" cy="4758888"/>
          </a:xfrm>
        </p:spPr>
      </p:pic>
    </p:spTree>
    <p:extLst>
      <p:ext uri="{BB962C8B-B14F-4D97-AF65-F5344CB8AC3E}">
        <p14:creationId xmlns:p14="http://schemas.microsoft.com/office/powerpoint/2010/main" val="3238295738"/>
      </p:ext>
    </p:extLst>
  </p:cSld>
  <p:clrMapOvr>
    <a:masterClrMapping/>
  </p:clrMapOvr>
</p:sld>
</file>

<file path=ppt/theme/theme1.xml><?xml version="1.0" encoding="utf-8"?>
<a:theme xmlns:a="http://schemas.openxmlformats.org/drawingml/2006/main" name="Office">
  <a:themeElements>
    <a:clrScheme name="Zermatt Tourismus">
      <a:dk1>
        <a:srgbClr val="000000"/>
      </a:dk1>
      <a:lt1>
        <a:srgbClr val="FFFFFF"/>
      </a:lt1>
      <a:dk2>
        <a:srgbClr val="000000"/>
      </a:dk2>
      <a:lt2>
        <a:srgbClr val="FFFFFF"/>
      </a:lt2>
      <a:accent1>
        <a:srgbClr val="494038"/>
      </a:accent1>
      <a:accent2>
        <a:srgbClr val="688E81"/>
      </a:accent2>
      <a:accent3>
        <a:srgbClr val="BFCA58"/>
      </a:accent3>
      <a:accent4>
        <a:srgbClr val="4D9F32"/>
      </a:accent4>
      <a:accent5>
        <a:srgbClr val="96BBDA"/>
      </a:accent5>
      <a:accent6>
        <a:srgbClr val="C5B698"/>
      </a:accent6>
      <a:hlink>
        <a:srgbClr val="C0282A"/>
      </a:hlink>
      <a:folHlink>
        <a:srgbClr val="C028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EE30E39F27B9746878E2F29DB15FC9D" ma:contentTypeVersion="16" ma:contentTypeDescription="Ein neues Dokument erstellen." ma:contentTypeScope="" ma:versionID="d64bbedc8af61004bd1ad2221481fce6">
  <xsd:schema xmlns:xsd="http://www.w3.org/2001/XMLSchema" xmlns:xs="http://www.w3.org/2001/XMLSchema" xmlns:p="http://schemas.microsoft.com/office/2006/metadata/properties" xmlns:ns2="0ebde05f-cd2b-4438-8a32-4e44d3634d29" xmlns:ns3="a90665f6-ade1-4bfe-a643-eecb8f379816" targetNamespace="http://schemas.microsoft.com/office/2006/metadata/properties" ma:root="true" ma:fieldsID="bedb85f38d45492bf566e844f9d0825a" ns2:_="" ns3:_="">
    <xsd:import namespace="0ebde05f-cd2b-4438-8a32-4e44d3634d29"/>
    <xsd:import namespace="a90665f6-ade1-4bfe-a643-eecb8f3798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bde05f-cd2b-4438-8a32-4e44d3634d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ca87a84a-2911-4c29-9891-663a3d1bd00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90665f6-ade1-4bfe-a643-eecb8f379816"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406260f8-c49b-4173-8ed7-de2f86377e72}" ma:internalName="TaxCatchAll" ma:showField="CatchAllData" ma:web="a90665f6-ade1-4bfe-a643-eecb8f3798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90665f6-ade1-4bfe-a643-eecb8f379816" xsi:nil="true"/>
    <SharedWithUsers xmlns="a90665f6-ade1-4bfe-a643-eecb8f379816">
      <UserInfo>
        <DisplayName>Fabienne Fux</DisplayName>
        <AccountId>48</AccountId>
        <AccountType/>
      </UserInfo>
    </SharedWithUsers>
    <lcf76f155ced4ddcb4097134ff3c332f xmlns="0ebde05f-cd2b-4438-8a32-4e44d3634d2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7EF783-F214-4F2A-B55E-C7E096D500EA}"/>
</file>

<file path=customXml/itemProps2.xml><?xml version="1.0" encoding="utf-8"?>
<ds:datastoreItem xmlns:ds="http://schemas.openxmlformats.org/officeDocument/2006/customXml" ds:itemID="{D46C6C04-0EDC-4159-A8EF-2B19533B16BC}">
  <ds:schemaRefs>
    <ds:schemaRef ds:uri="8cc18af3-7da2-4f75-99b6-64ceb08f9fc5"/>
    <ds:schemaRef ds:uri="a90665f6-ade1-4bfe-a643-eecb8f37981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94C359C-B454-444C-B46C-0505ECACEF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1100</Words>
  <Application>Microsoft Office PowerPoint</Application>
  <PresentationFormat>Breitbild</PresentationFormat>
  <Paragraphs>167</Paragraphs>
  <Slides>29</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29</vt:i4>
      </vt:variant>
    </vt:vector>
  </HeadingPairs>
  <TitlesOfParts>
    <vt:vector size="34" baseType="lpstr">
      <vt:lpstr>Arial</vt:lpstr>
      <vt:lpstr>Calibri</vt:lpstr>
      <vt:lpstr>Calibri Light</vt:lpstr>
      <vt:lpstr>Verdana</vt:lpstr>
      <vt:lpstr>Office</vt:lpstr>
      <vt:lpstr>PowerPoint-Präsentation</vt:lpstr>
      <vt:lpstr>PowerPoint-Präsentation</vt:lpstr>
      <vt:lpstr>Zermatt at a glance</vt:lpstr>
      <vt:lpstr>LOCATION &amp; ARRIVAL</vt:lpstr>
      <vt:lpstr>Getting to Zermatt</vt:lpstr>
      <vt:lpstr>IN 1961, THE COUNCIL DECIDES TO REMAIN CAR-FREE</vt:lpstr>
      <vt:lpstr>hISTORY</vt:lpstr>
      <vt:lpstr>hISTORY / Milestones</vt:lpstr>
      <vt:lpstr>THE FIRST ASCENT OF THE MATTERHORN ON 14TH JULY 1865…</vt:lpstr>
      <vt:lpstr>… ENDED IN A TRAGEDY WHICH MADE ZERMATT  WORLD FAMOUS OVER NIGHT.</vt:lpstr>
      <vt:lpstr>Unique destination</vt:lpstr>
      <vt:lpstr>Unique destination</vt:lpstr>
      <vt:lpstr>Unique Matterhorn</vt:lpstr>
      <vt:lpstr>Unique culinary delights</vt:lpstr>
      <vt:lpstr>Winter</vt:lpstr>
      <vt:lpstr>MOUNTAIN ADVENTUREs IN WINTER</vt:lpstr>
      <vt:lpstr>Unique ski area</vt:lpstr>
      <vt:lpstr>Matterhorn ski paradise: 360 km</vt:lpstr>
      <vt:lpstr>Summer</vt:lpstr>
      <vt:lpstr>MOUNTAIN ADVENTURE IN SUMMER</vt:lpstr>
      <vt:lpstr>Unique Hiking area</vt:lpstr>
      <vt:lpstr>Hiking paradise: 400 km</vt:lpstr>
      <vt:lpstr>Unique Mountain Bike area</vt:lpstr>
      <vt:lpstr>Families &amp; wolli</vt:lpstr>
      <vt:lpstr>Unique Offers for families</vt:lpstr>
      <vt:lpstr>Events</vt:lpstr>
      <vt:lpstr>Unique Events</vt:lpstr>
      <vt:lpstr>THANK YOU VERY MUCH FOR YOUR ATTENTION</vt:lpstr>
      <vt:lpstr>Always up-to-date</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dc:title>
  <dc:creator>schalfab</dc:creator>
  <cp:lastModifiedBy>Fabienne Fux</cp:lastModifiedBy>
  <cp:revision>57</cp:revision>
  <cp:lastPrinted>2022-02-21T12:39:47Z</cp:lastPrinted>
  <dcterms:created xsi:type="dcterms:W3CDTF">2016-04-19T08:09:45Z</dcterms:created>
  <dcterms:modified xsi:type="dcterms:W3CDTF">2022-12-15T09:35:29Z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0x010100804E5CF3E8488847A63B7E4CF6AC0171</vt:lpwstr>
  </property>
  <property fmtid="{D5CDD505-2E9C-101B-9397-08002B2CF9AE}" pid="3" name="MediaServiceImageTags">
    <vt:lpwstr/>
  </property>
</Properties>
</file>